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ardo"/>
      <p:regular r:id="rId20"/>
      <p:bold r:id="rId21"/>
      <p:italic r:id="rId22"/>
    </p:embeddedFont>
    <p:embeddedFont>
      <p:font typeface="Bebas Neue"/>
      <p:regular r:id="rId23"/>
    </p:embeddedFont>
    <p:embeddedFont>
      <p:font typeface="Josefin Sans"/>
      <p:regular r:id="rId24"/>
      <p:bold r:id="rId25"/>
      <p:italic r:id="rId26"/>
      <p:boldItalic r:id="rId27"/>
    </p:embeddedFont>
    <p:embeddedFont>
      <p:font typeface="Quicksan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rdo-regular.fntdata"/><Relationship Id="rId22" Type="http://schemas.openxmlformats.org/officeDocument/2006/relationships/font" Target="fonts/Cardo-italic.fntdata"/><Relationship Id="rId21" Type="http://schemas.openxmlformats.org/officeDocument/2006/relationships/font" Target="fonts/Cardo-bold.fntdata"/><Relationship Id="rId24" Type="http://schemas.openxmlformats.org/officeDocument/2006/relationships/font" Target="fonts/JosefinSans-regular.fntdata"/><Relationship Id="rId23"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JosefinSans-italic.fntdata"/><Relationship Id="rId25" Type="http://schemas.openxmlformats.org/officeDocument/2006/relationships/font" Target="fonts/JosefinSans-bold.fntdata"/><Relationship Id="rId28" Type="http://schemas.openxmlformats.org/officeDocument/2006/relationships/font" Target="fonts/Quicksand-regular.fntdata"/><Relationship Id="rId27" Type="http://schemas.openxmlformats.org/officeDocument/2006/relationships/font" Target="fonts/JosefinSans-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4ef779cb1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4ef779cb1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4ef779cb1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f4ef779cb1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f4ef779cb1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f4ef779cb1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4ef779cb1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f4ef779cb1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4f5b99e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4f5b99e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4ef779c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4ef779c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4f5b99e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4f5b99e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4ef779cb1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4ef779cb1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4ef779cb1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4ef779cb1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4ef779cb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4ef779cb1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4ef779cb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4ef779cb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f4ef779cb1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f4ef779cb1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4ef779cb1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4ef779cb1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a:alphaModFix amt="48000"/>
            </a:blip>
            <a:stretch>
              <a:fillRect/>
            </a:stretch>
          </p:blipFill>
          <p:spPr>
            <a:xfrm>
              <a:off x="8" y="0"/>
              <a:ext cx="7717135" cy="5143501"/>
            </a:xfrm>
            <a:prstGeom prst="rect">
              <a:avLst/>
            </a:prstGeom>
            <a:noFill/>
            <a:ln>
              <a:noFill/>
            </a:ln>
          </p:spPr>
        </p:pic>
      </p:grpSp>
      <p:sp>
        <p:nvSpPr>
          <p:cNvPr id="13" name="Google Shape;13;p2"/>
          <p:cNvSpPr txBox="1"/>
          <p:nvPr>
            <p:ph type="ctrTitle"/>
          </p:nvPr>
        </p:nvSpPr>
        <p:spPr>
          <a:xfrm>
            <a:off x="1669825" y="1238850"/>
            <a:ext cx="5804400" cy="18819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a:off x="2392500" y="3504354"/>
            <a:ext cx="4359000" cy="40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a:alphaModFix amt="48000"/>
          </a:blip>
          <a:stretch>
            <a:fillRect/>
          </a:stretch>
        </p:blipFill>
        <p:spPr>
          <a:xfrm rot="4861616">
            <a:off x="2643919" y="-1295605"/>
            <a:ext cx="3574490" cy="7570357"/>
          </a:xfrm>
          <a:prstGeom prst="rect">
            <a:avLst/>
          </a:prstGeom>
          <a:noFill/>
          <a:ln>
            <a:noFill/>
          </a:ln>
        </p:spPr>
      </p:pic>
      <p:sp>
        <p:nvSpPr>
          <p:cNvPr id="66" name="Google Shape;66;p11"/>
          <p:cNvSpPr txBox="1"/>
          <p:nvPr>
            <p:ph hasCustomPrompt="1" type="title"/>
          </p:nvPr>
        </p:nvSpPr>
        <p:spPr>
          <a:xfrm>
            <a:off x="1284000" y="1468850"/>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7" name="Google Shape;67;p11"/>
          <p:cNvSpPr txBox="1"/>
          <p:nvPr>
            <p:ph idx="1" type="subTitle"/>
          </p:nvPr>
        </p:nvSpPr>
        <p:spPr>
          <a:xfrm>
            <a:off x="1284000" y="3553300"/>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71"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p:nvPr>
            <p:ph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3"/>
          <p:cNvSpPr txBox="1"/>
          <p:nvPr>
            <p:ph idx="2" type="title"/>
          </p:nvPr>
        </p:nvSpPr>
        <p:spPr>
          <a:xfrm>
            <a:off x="7200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3"/>
          <p:cNvSpPr txBox="1"/>
          <p:nvPr>
            <p:ph hasCustomPrompt="1" idx="3" type="title"/>
          </p:nvPr>
        </p:nvSpPr>
        <p:spPr>
          <a:xfrm>
            <a:off x="12505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idx="1" type="subTitle"/>
          </p:nvPr>
        </p:nvSpPr>
        <p:spPr>
          <a:xfrm>
            <a:off x="7200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idx="4" type="title"/>
          </p:nvPr>
        </p:nvSpPr>
        <p:spPr>
          <a:xfrm>
            <a:off x="34038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3"/>
          <p:cNvSpPr txBox="1"/>
          <p:nvPr>
            <p:ph hasCustomPrompt="1" idx="5" type="title"/>
          </p:nvPr>
        </p:nvSpPr>
        <p:spPr>
          <a:xfrm>
            <a:off x="39343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6" type="subTitle"/>
          </p:nvPr>
        </p:nvSpPr>
        <p:spPr>
          <a:xfrm>
            <a:off x="34038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idx="7" type="title"/>
          </p:nvPr>
        </p:nvSpPr>
        <p:spPr>
          <a:xfrm>
            <a:off x="60876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8" type="title"/>
          </p:nvPr>
        </p:nvSpPr>
        <p:spPr>
          <a:xfrm>
            <a:off x="66181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9" type="subTitle"/>
          </p:nvPr>
        </p:nvSpPr>
        <p:spPr>
          <a:xfrm>
            <a:off x="60876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13" type="title"/>
          </p:nvPr>
        </p:nvSpPr>
        <p:spPr>
          <a:xfrm>
            <a:off x="7200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14" type="title"/>
          </p:nvPr>
        </p:nvSpPr>
        <p:spPr>
          <a:xfrm>
            <a:off x="12505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15" type="subTitle"/>
          </p:nvPr>
        </p:nvSpPr>
        <p:spPr>
          <a:xfrm>
            <a:off x="7200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16" type="title"/>
          </p:nvPr>
        </p:nvSpPr>
        <p:spPr>
          <a:xfrm>
            <a:off x="34038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17" type="title"/>
          </p:nvPr>
        </p:nvSpPr>
        <p:spPr>
          <a:xfrm>
            <a:off x="39343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18" type="subTitle"/>
          </p:nvPr>
        </p:nvSpPr>
        <p:spPr>
          <a:xfrm>
            <a:off x="34038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19" type="title"/>
          </p:nvPr>
        </p:nvSpPr>
        <p:spPr>
          <a:xfrm>
            <a:off x="60876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20" type="title"/>
          </p:nvPr>
        </p:nvSpPr>
        <p:spPr>
          <a:xfrm>
            <a:off x="66181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21" type="subTitle"/>
          </p:nvPr>
        </p:nvSpPr>
        <p:spPr>
          <a:xfrm>
            <a:off x="60876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93" name="Shape 93"/>
        <p:cNvGrpSpPr/>
        <p:nvPr/>
      </p:nvGrpSpPr>
      <p:grpSpPr>
        <a:xfrm>
          <a:off x="0" y="0"/>
          <a:ext cx="0" cy="0"/>
          <a:chOff x="0" y="0"/>
          <a:chExt cx="0" cy="0"/>
        </a:xfrm>
      </p:grpSpPr>
      <p:pic>
        <p:nvPicPr>
          <p:cNvPr id="94" name="Google Shape;94;p1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95" name="Google Shape;95;p14"/>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p:txBody>
      </p:sp>
      <p:grpSp>
        <p:nvGrpSpPr>
          <p:cNvPr id="96" name="Google Shape;96;p14"/>
          <p:cNvGrpSpPr/>
          <p:nvPr/>
        </p:nvGrpSpPr>
        <p:grpSpPr>
          <a:xfrm>
            <a:off x="0" y="-805349"/>
            <a:ext cx="9763800" cy="7934649"/>
            <a:chOff x="0" y="-805349"/>
            <a:chExt cx="9763800" cy="7934649"/>
          </a:xfrm>
        </p:grpSpPr>
        <p:pic>
          <p:nvPicPr>
            <p:cNvPr id="97" name="Google Shape;97;p14"/>
            <p:cNvPicPr preferRelativeResize="0"/>
            <p:nvPr/>
          </p:nvPicPr>
          <p:blipFill>
            <a:blip r:embed="rId3">
              <a:alphaModFix amt="21000"/>
            </a:blip>
            <a:stretch>
              <a:fillRect/>
            </a:stretch>
          </p:blipFill>
          <p:spPr>
            <a:xfrm rot="-5400000">
              <a:off x="-2349749" y="2349750"/>
              <a:ext cx="7129298" cy="2429801"/>
            </a:xfrm>
            <a:prstGeom prst="rect">
              <a:avLst/>
            </a:prstGeom>
            <a:noFill/>
            <a:ln>
              <a:noFill/>
            </a:ln>
          </p:spPr>
        </p:pic>
        <p:pic>
          <p:nvPicPr>
            <p:cNvPr id="98" name="Google Shape;98;p14"/>
            <p:cNvPicPr preferRelativeResize="0"/>
            <p:nvPr/>
          </p:nvPicPr>
          <p:blipFill>
            <a:blip r:embed="rId4">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99" name="Shape 99"/>
        <p:cNvGrpSpPr/>
        <p:nvPr/>
      </p:nvGrpSpPr>
      <p:grpSpPr>
        <a:xfrm>
          <a:off x="0" y="0"/>
          <a:ext cx="0" cy="0"/>
          <a:chOff x="0" y="0"/>
          <a:chExt cx="0" cy="0"/>
        </a:xfrm>
      </p:grpSpPr>
      <p:pic>
        <p:nvPicPr>
          <p:cNvPr id="100" name="Google Shape;100;p15"/>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01" name="Google Shape;101;p15"/>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pic>
        <p:nvPicPr>
          <p:cNvPr id="102" name="Google Shape;102;p15"/>
          <p:cNvPicPr preferRelativeResize="0"/>
          <p:nvPr/>
        </p:nvPicPr>
        <p:blipFill>
          <a:blip r:embed="rId3">
            <a:alphaModFix amt="60000"/>
          </a:blip>
          <a:stretch>
            <a:fillRect/>
          </a:stretch>
        </p:blipFill>
        <p:spPr>
          <a:xfrm>
            <a:off x="-1029327" y="3181250"/>
            <a:ext cx="2881223" cy="2929874"/>
          </a:xfrm>
          <a:prstGeom prst="rect">
            <a:avLst/>
          </a:prstGeom>
          <a:noFill/>
          <a:ln>
            <a:noFill/>
          </a:ln>
        </p:spPr>
      </p:pic>
      <p:pic>
        <p:nvPicPr>
          <p:cNvPr id="103" name="Google Shape;103;p15"/>
          <p:cNvPicPr preferRelativeResize="0"/>
          <p:nvPr/>
        </p:nvPicPr>
        <p:blipFill>
          <a:blip r:embed="rId4">
            <a:alphaModFix/>
          </a:blip>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6" name="Google Shape;106;p16"/>
          <p:cNvGrpSpPr/>
          <p:nvPr/>
        </p:nvGrpSpPr>
        <p:grpSpPr>
          <a:xfrm>
            <a:off x="-576577" y="-1474725"/>
            <a:ext cx="10363825" cy="2929874"/>
            <a:chOff x="-576577" y="-1227375"/>
            <a:chExt cx="10363825" cy="2929874"/>
          </a:xfrm>
        </p:grpSpPr>
        <p:pic>
          <p:nvPicPr>
            <p:cNvPr id="107" name="Google Shape;107;p16"/>
            <p:cNvPicPr preferRelativeResize="0"/>
            <p:nvPr/>
          </p:nvPicPr>
          <p:blipFill>
            <a:blip r:embed="rId3">
              <a:alphaModFix amt="52000"/>
            </a:blip>
            <a:stretch>
              <a:fillRect/>
            </a:stretch>
          </p:blipFill>
          <p:spPr>
            <a:xfrm flipH="1">
              <a:off x="7474223" y="-1184322"/>
              <a:ext cx="2313025" cy="2519726"/>
            </a:xfrm>
            <a:prstGeom prst="rect">
              <a:avLst/>
            </a:prstGeom>
            <a:noFill/>
            <a:ln>
              <a:noFill/>
            </a:ln>
          </p:spPr>
        </p:pic>
        <p:pic>
          <p:nvPicPr>
            <p:cNvPr id="108" name="Google Shape;108;p16"/>
            <p:cNvPicPr preferRelativeResize="0"/>
            <p:nvPr/>
          </p:nvPicPr>
          <p:blipFill>
            <a:blip r:embed="rId4">
              <a:alphaModFix amt="57000"/>
            </a:blip>
            <a:stretch>
              <a:fillRect/>
            </a:stretch>
          </p:blipFill>
          <p:spPr>
            <a:xfrm>
              <a:off x="-576577" y="-1227375"/>
              <a:ext cx="2881223" cy="2929874"/>
            </a:xfrm>
            <a:prstGeom prst="rect">
              <a:avLst/>
            </a:prstGeom>
            <a:noFill/>
            <a:ln>
              <a:noFill/>
            </a:ln>
          </p:spPr>
        </p:pic>
      </p:grpSp>
      <p:sp>
        <p:nvSpPr>
          <p:cNvPr id="109" name="Google Shape;109;p16"/>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12" name="Google Shape;112;p17"/>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13" name="Google Shape;113;p17"/>
          <p:cNvGrpSpPr/>
          <p:nvPr/>
        </p:nvGrpSpPr>
        <p:grpSpPr>
          <a:xfrm>
            <a:off x="-1846500" y="-1386399"/>
            <a:ext cx="11304528" cy="8107960"/>
            <a:chOff x="-1846500" y="-1386399"/>
            <a:chExt cx="11304528" cy="8107960"/>
          </a:xfrm>
        </p:grpSpPr>
        <p:pic>
          <p:nvPicPr>
            <p:cNvPr id="114" name="Google Shape;114;p17"/>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115" name="Google Shape;115;p17"/>
            <p:cNvPicPr preferRelativeResize="0"/>
            <p:nvPr/>
          </p:nvPicPr>
          <p:blipFill>
            <a:blip r:embed="rId4">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18" name="Google Shape;118;p18"/>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19" name="Google Shape;119;p18"/>
          <p:cNvGrpSpPr/>
          <p:nvPr/>
        </p:nvGrpSpPr>
        <p:grpSpPr>
          <a:xfrm>
            <a:off x="-2260370" y="-3743099"/>
            <a:ext cx="14611870" cy="7885148"/>
            <a:chOff x="-2459845" y="-4046299"/>
            <a:chExt cx="14611870" cy="7885148"/>
          </a:xfrm>
        </p:grpSpPr>
        <p:pic>
          <p:nvPicPr>
            <p:cNvPr id="120" name="Google Shape;120;p18"/>
            <p:cNvPicPr preferRelativeResize="0"/>
            <p:nvPr/>
          </p:nvPicPr>
          <p:blipFill>
            <a:blip r:embed="rId3">
              <a:alphaModFix amt="32000"/>
            </a:blip>
            <a:stretch>
              <a:fillRect/>
            </a:stretch>
          </p:blipFill>
          <p:spPr>
            <a:xfrm rot="-10558877">
              <a:off x="-2298947" y="-1597926"/>
              <a:ext cx="3030302" cy="4698000"/>
            </a:xfrm>
            <a:prstGeom prst="rect">
              <a:avLst/>
            </a:prstGeom>
            <a:noFill/>
            <a:ln>
              <a:noFill/>
            </a:ln>
          </p:spPr>
        </p:pic>
        <p:pic>
          <p:nvPicPr>
            <p:cNvPr id="121" name="Google Shape;121;p18"/>
            <p:cNvPicPr preferRelativeResize="0"/>
            <p:nvPr/>
          </p:nvPicPr>
          <p:blipFill>
            <a:blip r:embed="rId4">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24" name="Google Shape;124;p19"/>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27" name="Google Shape;127;p20"/>
          <p:cNvSpPr txBox="1"/>
          <p:nvPr>
            <p:ph type="title"/>
          </p:nvPr>
        </p:nvSpPr>
        <p:spPr>
          <a:xfrm>
            <a:off x="2478750" y="1619275"/>
            <a:ext cx="27684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8" name="Google Shape;128;p20"/>
          <p:cNvSpPr txBox="1"/>
          <p:nvPr>
            <p:ph hasCustomPrompt="1" idx="2" type="title"/>
          </p:nvPr>
        </p:nvSpPr>
        <p:spPr>
          <a:xfrm>
            <a:off x="715088" y="1436713"/>
            <a:ext cx="2112300" cy="1413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9" name="Google Shape;129;p20"/>
          <p:cNvSpPr txBox="1"/>
          <p:nvPr>
            <p:ph idx="1" type="subTitle"/>
          </p:nvPr>
        </p:nvSpPr>
        <p:spPr>
          <a:xfrm>
            <a:off x="2478750" y="2993386"/>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0" name="Google Shape;130;p20"/>
          <p:cNvPicPr preferRelativeResize="0"/>
          <p:nvPr/>
        </p:nvPicPr>
        <p:blipFill>
          <a:blip r:embed="rId3">
            <a:alphaModFix amt="30000"/>
          </a:blip>
          <a:stretch>
            <a:fillRect/>
          </a:stretch>
        </p:blipFill>
        <p:spPr>
          <a:xfrm>
            <a:off x="0" y="-5"/>
            <a:ext cx="9144003" cy="3116462"/>
          </a:xfrm>
          <a:prstGeom prst="rect">
            <a:avLst/>
          </a:prstGeom>
          <a:noFill/>
          <a:ln>
            <a:noFill/>
          </a:ln>
        </p:spPr>
      </p:pic>
      <p:pic>
        <p:nvPicPr>
          <p:cNvPr id="131" name="Google Shape;131;p20"/>
          <p:cNvPicPr preferRelativeResize="0"/>
          <p:nvPr/>
        </p:nvPicPr>
        <p:blipFill>
          <a:blip r:embed="rId4">
            <a:alphaModFix amt="49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30000"/>
          </a:blip>
          <a:stretch>
            <a:fillRect/>
          </a:stretch>
        </p:blipFill>
        <p:spPr>
          <a:xfrm>
            <a:off x="0" y="-431300"/>
            <a:ext cx="9144003" cy="6098975"/>
          </a:xfrm>
          <a:prstGeom prst="rect">
            <a:avLst/>
          </a:prstGeom>
          <a:noFill/>
          <a:ln>
            <a:noFill/>
          </a:ln>
        </p:spPr>
      </p:pic>
      <p:sp>
        <p:nvSpPr>
          <p:cNvPr id="18" name="Google Shape;18;p3"/>
          <p:cNvSpPr txBox="1"/>
          <p:nvPr>
            <p:ph type="title"/>
          </p:nvPr>
        </p:nvSpPr>
        <p:spPr>
          <a:xfrm>
            <a:off x="3187850" y="2102909"/>
            <a:ext cx="27684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hasCustomPrompt="1" idx="2" type="title"/>
          </p:nvPr>
        </p:nvSpPr>
        <p:spPr>
          <a:xfrm>
            <a:off x="3187800" y="929450"/>
            <a:ext cx="27684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3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3187850" y="3475316"/>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34" name="Google Shape;134;p21"/>
          <p:cNvPicPr preferRelativeResize="0"/>
          <p:nvPr/>
        </p:nvPicPr>
        <p:blipFill>
          <a:blip r:embed="rId3">
            <a:alphaModFix amt="30000"/>
          </a:blip>
          <a:stretch>
            <a:fillRect/>
          </a:stretch>
        </p:blipFill>
        <p:spPr>
          <a:xfrm>
            <a:off x="0" y="-7"/>
            <a:ext cx="9144003" cy="6094507"/>
          </a:xfrm>
          <a:prstGeom prst="rect">
            <a:avLst/>
          </a:prstGeom>
          <a:noFill/>
          <a:ln>
            <a:noFill/>
          </a:ln>
        </p:spPr>
      </p:pic>
      <p:pic>
        <p:nvPicPr>
          <p:cNvPr id="135" name="Google Shape;135;p21"/>
          <p:cNvPicPr preferRelativeResize="0"/>
          <p:nvPr/>
        </p:nvPicPr>
        <p:blipFill>
          <a:blip r:embed="rId4">
            <a:alphaModFix amt="44000"/>
          </a:blip>
          <a:stretch>
            <a:fillRect/>
          </a:stretch>
        </p:blipFill>
        <p:spPr>
          <a:xfrm>
            <a:off x="-844998" y="-1237050"/>
            <a:ext cx="4705600" cy="4785050"/>
          </a:xfrm>
          <a:prstGeom prst="rect">
            <a:avLst/>
          </a:prstGeom>
          <a:noFill/>
          <a:ln>
            <a:noFill/>
          </a:ln>
        </p:spPr>
      </p:pic>
      <p:sp>
        <p:nvSpPr>
          <p:cNvPr id="136" name="Google Shape;136;p21"/>
          <p:cNvSpPr txBox="1"/>
          <p:nvPr>
            <p:ph type="title"/>
          </p:nvPr>
        </p:nvSpPr>
        <p:spPr>
          <a:xfrm>
            <a:off x="3739220" y="1850495"/>
            <a:ext cx="29718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21"/>
          <p:cNvSpPr txBox="1"/>
          <p:nvPr>
            <p:ph hasCustomPrompt="1" idx="2" type="title"/>
          </p:nvPr>
        </p:nvSpPr>
        <p:spPr>
          <a:xfrm>
            <a:off x="6598302" y="1869550"/>
            <a:ext cx="1830600" cy="107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8" name="Google Shape;138;p21"/>
          <p:cNvSpPr txBox="1"/>
          <p:nvPr>
            <p:ph idx="1" type="subTitle"/>
          </p:nvPr>
        </p:nvSpPr>
        <p:spPr>
          <a:xfrm>
            <a:off x="3744220" y="3192962"/>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41" name="Google Shape;141;p22"/>
          <p:cNvPicPr preferRelativeResize="0"/>
          <p:nvPr/>
        </p:nvPicPr>
        <p:blipFill>
          <a:blip r:embed="rId3">
            <a:alphaModFix amt="30000"/>
          </a:blip>
          <a:stretch>
            <a:fillRect/>
          </a:stretch>
        </p:blipFill>
        <p:spPr>
          <a:xfrm>
            <a:off x="0" y="-947289"/>
            <a:ext cx="9144003" cy="6098978"/>
          </a:xfrm>
          <a:prstGeom prst="rect">
            <a:avLst/>
          </a:prstGeom>
          <a:noFill/>
          <a:ln>
            <a:noFill/>
          </a:ln>
        </p:spPr>
      </p:pic>
      <p:grpSp>
        <p:nvGrpSpPr>
          <p:cNvPr id="142" name="Google Shape;142;p22"/>
          <p:cNvGrpSpPr/>
          <p:nvPr/>
        </p:nvGrpSpPr>
        <p:grpSpPr>
          <a:xfrm>
            <a:off x="7353187" y="285158"/>
            <a:ext cx="1435761" cy="1460042"/>
            <a:chOff x="557362" y="374583"/>
            <a:chExt cx="1435761" cy="1460042"/>
          </a:xfrm>
        </p:grpSpPr>
        <p:pic>
          <p:nvPicPr>
            <p:cNvPr id="143" name="Google Shape;143;p22"/>
            <p:cNvPicPr preferRelativeResize="0"/>
            <p:nvPr/>
          </p:nvPicPr>
          <p:blipFill>
            <a:blip r:embed="rId4">
              <a:alphaModFix amt="49000"/>
            </a:blip>
            <a:stretch>
              <a:fillRect/>
            </a:stretch>
          </p:blipFill>
          <p:spPr>
            <a:xfrm>
              <a:off x="715100" y="535000"/>
              <a:ext cx="1278024" cy="1299625"/>
            </a:xfrm>
            <a:prstGeom prst="rect">
              <a:avLst/>
            </a:prstGeom>
            <a:noFill/>
            <a:ln>
              <a:noFill/>
            </a:ln>
          </p:spPr>
        </p:pic>
        <p:pic>
          <p:nvPicPr>
            <p:cNvPr id="144" name="Google Shape;144;p22"/>
            <p:cNvPicPr preferRelativeResize="0"/>
            <p:nvPr/>
          </p:nvPicPr>
          <p:blipFill>
            <a:blip r:embed="rId4">
              <a:alphaModFix amt="44000"/>
            </a:blip>
            <a:stretch>
              <a:fillRect/>
            </a:stretch>
          </p:blipFill>
          <p:spPr>
            <a:xfrm flipH="1">
              <a:off x="557362" y="374583"/>
              <a:ext cx="315473" cy="320824"/>
            </a:xfrm>
            <a:prstGeom prst="rect">
              <a:avLst/>
            </a:prstGeom>
            <a:noFill/>
            <a:ln>
              <a:noFill/>
            </a:ln>
          </p:spPr>
        </p:pic>
      </p:grpSp>
      <p:sp>
        <p:nvSpPr>
          <p:cNvPr id="145" name="Google Shape;145;p22"/>
          <p:cNvSpPr txBox="1"/>
          <p:nvPr>
            <p:ph type="title"/>
          </p:nvPr>
        </p:nvSpPr>
        <p:spPr>
          <a:xfrm>
            <a:off x="2655850" y="2390825"/>
            <a:ext cx="38322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6" name="Google Shape;146;p22"/>
          <p:cNvSpPr txBox="1"/>
          <p:nvPr>
            <p:ph hasCustomPrompt="1" idx="2" type="title"/>
          </p:nvPr>
        </p:nvSpPr>
        <p:spPr>
          <a:xfrm>
            <a:off x="2996550" y="1059600"/>
            <a:ext cx="31509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7" name="Google Shape;147;p22"/>
          <p:cNvSpPr txBox="1"/>
          <p:nvPr>
            <p:ph idx="1" type="subTitle"/>
          </p:nvPr>
        </p:nvSpPr>
        <p:spPr>
          <a:xfrm>
            <a:off x="3187800" y="3522900"/>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50" name="Google Shape;150;p23"/>
          <p:cNvPicPr preferRelativeResize="0"/>
          <p:nvPr/>
        </p:nvPicPr>
        <p:blipFill>
          <a:blip r:embed="rId3">
            <a:alphaModFix amt="30000"/>
          </a:blip>
          <a:stretch>
            <a:fillRect/>
          </a:stretch>
        </p:blipFill>
        <p:spPr>
          <a:xfrm rot="10800000">
            <a:off x="0" y="-431300"/>
            <a:ext cx="9144003" cy="6098975"/>
          </a:xfrm>
          <a:prstGeom prst="rect">
            <a:avLst/>
          </a:prstGeom>
          <a:noFill/>
          <a:ln>
            <a:noFill/>
          </a:ln>
        </p:spPr>
      </p:pic>
      <p:sp>
        <p:nvSpPr>
          <p:cNvPr id="151" name="Google Shape;151;p23"/>
          <p:cNvSpPr txBox="1"/>
          <p:nvPr>
            <p:ph type="title"/>
          </p:nvPr>
        </p:nvSpPr>
        <p:spPr>
          <a:xfrm>
            <a:off x="3992510" y="1565802"/>
            <a:ext cx="38322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2" name="Google Shape;152;p23"/>
          <p:cNvSpPr txBox="1"/>
          <p:nvPr>
            <p:ph hasCustomPrompt="1" idx="2" type="title"/>
          </p:nvPr>
        </p:nvSpPr>
        <p:spPr>
          <a:xfrm>
            <a:off x="2265764" y="1514510"/>
            <a:ext cx="3150900" cy="107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3" name="Google Shape;153;p23"/>
          <p:cNvSpPr txBox="1"/>
          <p:nvPr>
            <p:ph idx="1" type="subTitle"/>
          </p:nvPr>
        </p:nvSpPr>
        <p:spPr>
          <a:xfrm>
            <a:off x="3992510" y="2929678"/>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_1_1_1_1">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56" name="Google Shape;156;p24"/>
          <p:cNvGrpSpPr/>
          <p:nvPr/>
        </p:nvGrpSpPr>
        <p:grpSpPr>
          <a:xfrm>
            <a:off x="-663524" y="-279925"/>
            <a:ext cx="5639853" cy="7085221"/>
            <a:chOff x="-663524" y="-279925"/>
            <a:chExt cx="5639853" cy="7085221"/>
          </a:xfrm>
        </p:grpSpPr>
        <p:pic>
          <p:nvPicPr>
            <p:cNvPr id="157" name="Google Shape;157;p24"/>
            <p:cNvPicPr preferRelativeResize="0"/>
            <p:nvPr/>
          </p:nvPicPr>
          <p:blipFill>
            <a:blip r:embed="rId3">
              <a:alphaModFix amt="26000"/>
            </a:blip>
            <a:stretch>
              <a:fillRect/>
            </a:stretch>
          </p:blipFill>
          <p:spPr>
            <a:xfrm flipH="1" rot="8851044">
              <a:off x="905324" y="1640501"/>
              <a:ext cx="3042426" cy="4716799"/>
            </a:xfrm>
            <a:prstGeom prst="rect">
              <a:avLst/>
            </a:prstGeom>
            <a:noFill/>
            <a:ln>
              <a:noFill/>
            </a:ln>
          </p:spPr>
        </p:pic>
        <p:pic>
          <p:nvPicPr>
            <p:cNvPr id="158" name="Google Shape;158;p24"/>
            <p:cNvPicPr preferRelativeResize="0"/>
            <p:nvPr/>
          </p:nvPicPr>
          <p:blipFill>
            <a:blip r:embed="rId4">
              <a:alphaModFix amt="37000"/>
            </a:blip>
            <a:stretch>
              <a:fillRect/>
            </a:stretch>
          </p:blipFill>
          <p:spPr>
            <a:xfrm>
              <a:off x="1578325" y="-229924"/>
              <a:ext cx="660099" cy="671252"/>
            </a:xfrm>
            <a:prstGeom prst="rect">
              <a:avLst/>
            </a:prstGeom>
            <a:noFill/>
            <a:ln>
              <a:noFill/>
            </a:ln>
          </p:spPr>
        </p:pic>
        <p:pic>
          <p:nvPicPr>
            <p:cNvPr id="159" name="Google Shape;159;p24"/>
            <p:cNvPicPr preferRelativeResize="0"/>
            <p:nvPr/>
          </p:nvPicPr>
          <p:blipFill>
            <a:blip r:embed="rId4">
              <a:alphaModFix amt="33000"/>
            </a:blip>
            <a:stretch>
              <a:fillRect/>
            </a:stretch>
          </p:blipFill>
          <p:spPr>
            <a:xfrm flipH="1">
              <a:off x="-663524" y="-279925"/>
              <a:ext cx="1947024" cy="1980027"/>
            </a:xfrm>
            <a:prstGeom prst="rect">
              <a:avLst/>
            </a:prstGeom>
            <a:noFill/>
            <a:ln>
              <a:noFill/>
            </a:ln>
          </p:spPr>
        </p:pic>
      </p:grpSp>
      <p:sp>
        <p:nvSpPr>
          <p:cNvPr id="160" name="Google Shape;160;p24"/>
          <p:cNvSpPr txBox="1"/>
          <p:nvPr>
            <p:ph type="title"/>
          </p:nvPr>
        </p:nvSpPr>
        <p:spPr>
          <a:xfrm>
            <a:off x="1976457" y="1562421"/>
            <a:ext cx="31509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1" name="Google Shape;161;p24"/>
          <p:cNvSpPr txBox="1"/>
          <p:nvPr>
            <p:ph hasCustomPrompt="1" idx="2" type="title"/>
          </p:nvPr>
        </p:nvSpPr>
        <p:spPr>
          <a:xfrm>
            <a:off x="3748582" y="1549507"/>
            <a:ext cx="3150900" cy="107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2" name="Google Shape;162;p24"/>
          <p:cNvSpPr txBox="1"/>
          <p:nvPr>
            <p:ph idx="1" type="subTitle"/>
          </p:nvPr>
        </p:nvSpPr>
        <p:spPr>
          <a:xfrm>
            <a:off x="2155557" y="2933311"/>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5" name="Google Shape;165;p25"/>
          <p:cNvSpPr txBox="1"/>
          <p:nvPr>
            <p:ph type="title"/>
          </p:nvPr>
        </p:nvSpPr>
        <p:spPr>
          <a:xfrm>
            <a:off x="3865000" y="3575328"/>
            <a:ext cx="4563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25"/>
          <p:cNvSpPr txBox="1"/>
          <p:nvPr>
            <p:ph idx="1" type="subTitle"/>
          </p:nvPr>
        </p:nvSpPr>
        <p:spPr>
          <a:xfrm>
            <a:off x="2462250" y="1347275"/>
            <a:ext cx="5967000" cy="2077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67" name="Google Shape;167;p25"/>
          <p:cNvPicPr preferRelativeResize="0"/>
          <p:nvPr/>
        </p:nvPicPr>
        <p:blipFill>
          <a:blip r:embed="rId3">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8" name="Shape 168"/>
        <p:cNvGrpSpPr/>
        <p:nvPr/>
      </p:nvGrpSpPr>
      <p:grpSpPr>
        <a:xfrm>
          <a:off x="0" y="0"/>
          <a:ext cx="0" cy="0"/>
          <a:chOff x="0" y="0"/>
          <a:chExt cx="0" cy="0"/>
        </a:xfrm>
      </p:grpSpPr>
      <p:pic>
        <p:nvPicPr>
          <p:cNvPr id="169" name="Google Shape;169;p2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70" name="Google Shape;170;p26"/>
          <p:cNvGrpSpPr/>
          <p:nvPr/>
        </p:nvGrpSpPr>
        <p:grpSpPr>
          <a:xfrm>
            <a:off x="-1078051" y="-828301"/>
            <a:ext cx="10800649" cy="6495486"/>
            <a:chOff x="-1078051" y="-828301"/>
            <a:chExt cx="10800649" cy="6495486"/>
          </a:xfrm>
        </p:grpSpPr>
        <p:pic>
          <p:nvPicPr>
            <p:cNvPr id="171" name="Google Shape;171;p26"/>
            <p:cNvPicPr preferRelativeResize="0"/>
            <p:nvPr/>
          </p:nvPicPr>
          <p:blipFill>
            <a:blip r:embed="rId3">
              <a:alphaModFix amt="44000"/>
            </a:blip>
            <a:stretch>
              <a:fillRect/>
            </a:stretch>
          </p:blipFill>
          <p:spPr>
            <a:xfrm rot="4499998">
              <a:off x="517536" y="-1566832"/>
              <a:ext cx="2446178" cy="5180760"/>
            </a:xfrm>
            <a:prstGeom prst="rect">
              <a:avLst/>
            </a:prstGeom>
            <a:noFill/>
            <a:ln>
              <a:noFill/>
            </a:ln>
          </p:spPr>
        </p:pic>
        <p:pic>
          <p:nvPicPr>
            <p:cNvPr id="172" name="Google Shape;172;p26"/>
            <p:cNvPicPr preferRelativeResize="0"/>
            <p:nvPr/>
          </p:nvPicPr>
          <p:blipFill>
            <a:blip r:embed="rId4">
              <a:alphaModFix amt="34000"/>
            </a:blip>
            <a:stretch>
              <a:fillRect/>
            </a:stretch>
          </p:blipFill>
          <p:spPr>
            <a:xfrm rot="4932521">
              <a:off x="7662897" y="3595450"/>
              <a:ext cx="1859885" cy="2026087"/>
            </a:xfrm>
            <a:prstGeom prst="rect">
              <a:avLst/>
            </a:prstGeom>
            <a:noFill/>
            <a:ln>
              <a:noFill/>
            </a:ln>
          </p:spPr>
        </p:pic>
      </p:grpSp>
      <p:sp>
        <p:nvSpPr>
          <p:cNvPr id="173" name="Google Shape;173;p26"/>
          <p:cNvSpPr txBox="1"/>
          <p:nvPr>
            <p:ph idx="1" type="subTitle"/>
          </p:nvPr>
        </p:nvSpPr>
        <p:spPr>
          <a:xfrm>
            <a:off x="720000" y="3603150"/>
            <a:ext cx="2586600" cy="10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6"/>
          <p:cNvSpPr txBox="1"/>
          <p:nvPr>
            <p:ph type="title"/>
          </p:nvPr>
        </p:nvSpPr>
        <p:spPr>
          <a:xfrm>
            <a:off x="720000" y="2328775"/>
            <a:ext cx="2586600" cy="1076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75" name="Shape 175"/>
        <p:cNvGrpSpPr/>
        <p:nvPr/>
      </p:nvGrpSpPr>
      <p:grpSpPr>
        <a:xfrm>
          <a:off x="0" y="0"/>
          <a:ext cx="0" cy="0"/>
          <a:chOff x="0" y="0"/>
          <a:chExt cx="0" cy="0"/>
        </a:xfrm>
      </p:grpSpPr>
      <p:pic>
        <p:nvPicPr>
          <p:cNvPr id="176" name="Google Shape;176;p2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7" name="Google Shape;177;p27"/>
          <p:cNvPicPr preferRelativeResize="0"/>
          <p:nvPr/>
        </p:nvPicPr>
        <p:blipFill>
          <a:blip r:embed="rId3">
            <a:alphaModFix amt="17000"/>
          </a:blip>
          <a:stretch>
            <a:fillRect/>
          </a:stretch>
        </p:blipFill>
        <p:spPr>
          <a:xfrm flipH="1">
            <a:off x="0" y="-5"/>
            <a:ext cx="9144003" cy="3116462"/>
          </a:xfrm>
          <a:prstGeom prst="rect">
            <a:avLst/>
          </a:prstGeom>
          <a:noFill/>
          <a:ln>
            <a:noFill/>
          </a:ln>
        </p:spPr>
      </p:pic>
      <p:sp>
        <p:nvSpPr>
          <p:cNvPr id="178" name="Google Shape;178;p27"/>
          <p:cNvSpPr txBox="1"/>
          <p:nvPr>
            <p:ph idx="1" type="subTitle"/>
          </p:nvPr>
        </p:nvSpPr>
        <p:spPr>
          <a:xfrm>
            <a:off x="715100" y="2935500"/>
            <a:ext cx="3180600" cy="10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7"/>
          <p:cNvSpPr txBox="1"/>
          <p:nvPr>
            <p:ph type="title"/>
          </p:nvPr>
        </p:nvSpPr>
        <p:spPr>
          <a:xfrm>
            <a:off x="715100" y="1341800"/>
            <a:ext cx="3751800" cy="1395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80" name="Shape 180"/>
        <p:cNvGrpSpPr/>
        <p:nvPr/>
      </p:nvGrpSpPr>
      <p:grpSpPr>
        <a:xfrm>
          <a:off x="0" y="0"/>
          <a:ext cx="0" cy="0"/>
          <a:chOff x="0" y="0"/>
          <a:chExt cx="0" cy="0"/>
        </a:xfrm>
      </p:grpSpPr>
      <p:pic>
        <p:nvPicPr>
          <p:cNvPr id="181" name="Google Shape;181;p28"/>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2" name="Google Shape;182;p28"/>
          <p:cNvPicPr preferRelativeResize="0"/>
          <p:nvPr/>
        </p:nvPicPr>
        <p:blipFill>
          <a:blip r:embed="rId3">
            <a:alphaModFix amt="15000"/>
          </a:blip>
          <a:stretch>
            <a:fillRect/>
          </a:stretch>
        </p:blipFill>
        <p:spPr>
          <a:xfrm flipH="1">
            <a:off x="0" y="-5"/>
            <a:ext cx="9144003" cy="3116462"/>
          </a:xfrm>
          <a:prstGeom prst="rect">
            <a:avLst/>
          </a:prstGeom>
          <a:noFill/>
          <a:ln>
            <a:noFill/>
          </a:ln>
        </p:spPr>
      </p:pic>
      <p:sp>
        <p:nvSpPr>
          <p:cNvPr id="183" name="Google Shape;183;p28"/>
          <p:cNvSpPr txBox="1"/>
          <p:nvPr>
            <p:ph idx="1" type="subTitle"/>
          </p:nvPr>
        </p:nvSpPr>
        <p:spPr>
          <a:xfrm>
            <a:off x="4263100" y="2740825"/>
            <a:ext cx="3820800" cy="9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8"/>
          <p:cNvSpPr txBox="1"/>
          <p:nvPr>
            <p:ph type="title"/>
          </p:nvPr>
        </p:nvSpPr>
        <p:spPr>
          <a:xfrm>
            <a:off x="4263100" y="1871650"/>
            <a:ext cx="3820800" cy="659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7" name="Google Shape;187;p29"/>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
        <p:nvSpPr>
          <p:cNvPr id="188" name="Google Shape;188;p29"/>
          <p:cNvSpPr txBox="1"/>
          <p:nvPr>
            <p:ph idx="1" type="subTitle"/>
          </p:nvPr>
        </p:nvSpPr>
        <p:spPr>
          <a:xfrm>
            <a:off x="715100" y="1274025"/>
            <a:ext cx="7713900" cy="280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189" name="Google Shape;189;p29"/>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90" name="Shape 190"/>
        <p:cNvGrpSpPr/>
        <p:nvPr/>
      </p:nvGrpSpPr>
      <p:grpSpPr>
        <a:xfrm>
          <a:off x="0" y="0"/>
          <a:ext cx="0" cy="0"/>
          <a:chOff x="0" y="0"/>
          <a:chExt cx="0" cy="0"/>
        </a:xfrm>
      </p:grpSpPr>
      <p:pic>
        <p:nvPicPr>
          <p:cNvPr id="191" name="Google Shape;191;p3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92" name="Google Shape;192;p30"/>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30"/>
          <p:cNvSpPr txBox="1"/>
          <p:nvPr>
            <p:ph idx="1" type="subTitle"/>
          </p:nvPr>
        </p:nvSpPr>
        <p:spPr>
          <a:xfrm>
            <a:off x="715100" y="1175650"/>
            <a:ext cx="40047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194" name="Google Shape;194;p30"/>
          <p:cNvSpPr txBox="1"/>
          <p:nvPr>
            <p:ph idx="2" type="subTitle"/>
          </p:nvPr>
        </p:nvSpPr>
        <p:spPr>
          <a:xfrm>
            <a:off x="4994900" y="1175650"/>
            <a:ext cx="34290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pic>
        <p:nvPicPr>
          <p:cNvPr id="195" name="Google Shape;195;p30"/>
          <p:cNvPicPr preferRelativeResize="0"/>
          <p:nvPr/>
        </p:nvPicPr>
        <p:blipFill>
          <a:blip r:embed="rId3">
            <a:alphaModFix amt="35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 name="Google Shape;23;p4"/>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 type="body"/>
          </p:nvPr>
        </p:nvSpPr>
        <p:spPr>
          <a:xfrm>
            <a:off x="720000" y="1192100"/>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Quicksand"/>
              <a:buAutoNum type="arabicPeriod"/>
              <a:defRPr sz="1200">
                <a:solidFill>
                  <a:schemeClr val="dk1"/>
                </a:solidFill>
                <a:latin typeface="Quicksand"/>
                <a:ea typeface="Quicksand"/>
                <a:cs typeface="Quicksand"/>
                <a:sym typeface="Quicksand"/>
              </a:defRPr>
            </a:lvl1pPr>
            <a:lvl2pPr indent="-304800" lvl="1" marL="9144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2pPr>
            <a:lvl3pPr indent="-304800" lvl="2" marL="13716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3pPr>
            <a:lvl4pPr indent="-304800" lvl="3" marL="1828800" rtl="0">
              <a:lnSpc>
                <a:spcPct val="115000"/>
              </a:lnSpc>
              <a:spcBef>
                <a:spcPts val="0"/>
              </a:spcBef>
              <a:spcAft>
                <a:spcPts val="0"/>
              </a:spcAft>
              <a:buClr>
                <a:schemeClr val="dk1"/>
              </a:buClr>
              <a:buSzPts val="1200"/>
              <a:buFont typeface="Quicksand"/>
              <a:buAutoNum type="arabicPeriod"/>
              <a:defRPr>
                <a:solidFill>
                  <a:schemeClr val="dk1"/>
                </a:solidFill>
                <a:latin typeface="Quicksand"/>
                <a:ea typeface="Quicksand"/>
                <a:cs typeface="Quicksand"/>
                <a:sym typeface="Quicksand"/>
              </a:defRPr>
            </a:lvl4pPr>
            <a:lvl5pPr indent="-304800" lvl="4" marL="22860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5pPr>
            <a:lvl6pPr indent="-304800" lvl="5" marL="27432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6pPr>
            <a:lvl7pPr indent="-304800" lvl="6" marL="3200400" rtl="0">
              <a:lnSpc>
                <a:spcPct val="115000"/>
              </a:lnSpc>
              <a:spcBef>
                <a:spcPts val="0"/>
              </a:spcBef>
              <a:spcAft>
                <a:spcPts val="0"/>
              </a:spcAft>
              <a:buClr>
                <a:schemeClr val="dk1"/>
              </a:buClr>
              <a:buSzPts val="1200"/>
              <a:buFont typeface="Quicksand"/>
              <a:buAutoNum type="arabicPeriod"/>
              <a:defRPr>
                <a:solidFill>
                  <a:schemeClr val="dk1"/>
                </a:solidFill>
                <a:latin typeface="Quicksand"/>
                <a:ea typeface="Quicksand"/>
                <a:cs typeface="Quicksand"/>
                <a:sym typeface="Quicksand"/>
              </a:defRPr>
            </a:lvl7pPr>
            <a:lvl8pPr indent="-304800" lvl="7" marL="36576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8pPr>
            <a:lvl9pPr indent="-304800" lvl="8" marL="41148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9pPr>
          </a:lstStyle>
          <a:p/>
        </p:txBody>
      </p:sp>
      <p:pic>
        <p:nvPicPr>
          <p:cNvPr id="25" name="Google Shape;25;p4"/>
          <p:cNvPicPr preferRelativeResize="0"/>
          <p:nvPr/>
        </p:nvPicPr>
        <p:blipFill>
          <a:blip r:embed="rId3">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96" name="Shape 196"/>
        <p:cNvGrpSpPr/>
        <p:nvPr/>
      </p:nvGrpSpPr>
      <p:grpSpPr>
        <a:xfrm>
          <a:off x="0" y="0"/>
          <a:ext cx="0" cy="0"/>
          <a:chOff x="0" y="0"/>
          <a:chExt cx="0" cy="0"/>
        </a:xfrm>
      </p:grpSpPr>
      <p:pic>
        <p:nvPicPr>
          <p:cNvPr id="197" name="Google Shape;197;p3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98" name="Google Shape;198;p31"/>
          <p:cNvPicPr preferRelativeResize="0"/>
          <p:nvPr/>
        </p:nvPicPr>
        <p:blipFill>
          <a:blip r:embed="rId3">
            <a:alphaModFix amt="34000"/>
          </a:blip>
          <a:stretch>
            <a:fillRect/>
          </a:stretch>
        </p:blipFill>
        <p:spPr>
          <a:xfrm flipH="1">
            <a:off x="-709963" y="-753722"/>
            <a:ext cx="2662825" cy="2707948"/>
          </a:xfrm>
          <a:prstGeom prst="rect">
            <a:avLst/>
          </a:prstGeom>
          <a:noFill/>
          <a:ln>
            <a:noFill/>
          </a:ln>
        </p:spPr>
      </p:pic>
      <p:pic>
        <p:nvPicPr>
          <p:cNvPr id="199" name="Google Shape;199;p31"/>
          <p:cNvPicPr preferRelativeResize="0"/>
          <p:nvPr/>
        </p:nvPicPr>
        <p:blipFill>
          <a:blip r:embed="rId3">
            <a:alphaModFix amt="41000"/>
          </a:blip>
          <a:stretch>
            <a:fillRect/>
          </a:stretch>
        </p:blipFill>
        <p:spPr>
          <a:xfrm>
            <a:off x="4427027" y="671950"/>
            <a:ext cx="3878551" cy="3944100"/>
          </a:xfrm>
          <a:prstGeom prst="rect">
            <a:avLst/>
          </a:prstGeom>
          <a:noFill/>
          <a:ln>
            <a:noFill/>
          </a:ln>
        </p:spPr>
      </p:pic>
      <p:sp>
        <p:nvSpPr>
          <p:cNvPr id="200" name="Google Shape;200;p31"/>
          <p:cNvSpPr txBox="1"/>
          <p:nvPr>
            <p:ph idx="1" type="subTitle"/>
          </p:nvPr>
        </p:nvSpPr>
        <p:spPr>
          <a:xfrm>
            <a:off x="1181425"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1" name="Google Shape;201;p31"/>
          <p:cNvSpPr txBox="1"/>
          <p:nvPr>
            <p:ph idx="2" type="subTitle"/>
          </p:nvPr>
        </p:nvSpPr>
        <p:spPr>
          <a:xfrm>
            <a:off x="4836300"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2" name="Google Shape;202;p31"/>
          <p:cNvSpPr txBox="1"/>
          <p:nvPr>
            <p:ph idx="3" type="subTitle"/>
          </p:nvPr>
        </p:nvSpPr>
        <p:spPr>
          <a:xfrm>
            <a:off x="1290775"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31"/>
          <p:cNvSpPr txBox="1"/>
          <p:nvPr>
            <p:ph idx="4" type="subTitle"/>
          </p:nvPr>
        </p:nvSpPr>
        <p:spPr>
          <a:xfrm>
            <a:off x="4945650"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204" name="Shape 204"/>
        <p:cNvGrpSpPr/>
        <p:nvPr/>
      </p:nvGrpSpPr>
      <p:grpSpPr>
        <a:xfrm>
          <a:off x="0" y="0"/>
          <a:ext cx="0" cy="0"/>
          <a:chOff x="0" y="0"/>
          <a:chExt cx="0" cy="0"/>
        </a:xfrm>
      </p:grpSpPr>
      <p:pic>
        <p:nvPicPr>
          <p:cNvPr id="205" name="Google Shape;205;p3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06" name="Google Shape;206;p32"/>
          <p:cNvPicPr preferRelativeResize="0"/>
          <p:nvPr/>
        </p:nvPicPr>
        <p:blipFill>
          <a:blip r:embed="rId3">
            <a:alphaModFix amt="34000"/>
          </a:blip>
          <a:stretch>
            <a:fillRect/>
          </a:stretch>
        </p:blipFill>
        <p:spPr>
          <a:xfrm flipH="1">
            <a:off x="-709963" y="3620328"/>
            <a:ext cx="2662825" cy="2707948"/>
          </a:xfrm>
          <a:prstGeom prst="rect">
            <a:avLst/>
          </a:prstGeom>
          <a:noFill/>
          <a:ln>
            <a:noFill/>
          </a:ln>
        </p:spPr>
      </p:pic>
      <p:pic>
        <p:nvPicPr>
          <p:cNvPr id="207" name="Google Shape;207;p32"/>
          <p:cNvPicPr preferRelativeResize="0"/>
          <p:nvPr/>
        </p:nvPicPr>
        <p:blipFill>
          <a:blip r:embed="rId3">
            <a:alphaModFix amt="41000"/>
          </a:blip>
          <a:stretch>
            <a:fillRect/>
          </a:stretch>
        </p:blipFill>
        <p:spPr>
          <a:xfrm>
            <a:off x="6802252" y="-2106150"/>
            <a:ext cx="3878551" cy="3944100"/>
          </a:xfrm>
          <a:prstGeom prst="rect">
            <a:avLst/>
          </a:prstGeom>
          <a:noFill/>
          <a:ln>
            <a:noFill/>
          </a:ln>
        </p:spPr>
      </p:pic>
      <p:sp>
        <p:nvSpPr>
          <p:cNvPr id="208" name="Google Shape;208;p32"/>
          <p:cNvSpPr txBox="1"/>
          <p:nvPr>
            <p:ph idx="1" type="subTitle"/>
          </p:nvPr>
        </p:nvSpPr>
        <p:spPr>
          <a:xfrm>
            <a:off x="715100"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09" name="Google Shape;209;p32"/>
          <p:cNvSpPr txBox="1"/>
          <p:nvPr>
            <p:ph idx="2" type="subTitle"/>
          </p:nvPr>
        </p:nvSpPr>
        <p:spPr>
          <a:xfrm>
            <a:off x="4638325"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10" name="Google Shape;210;p32"/>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13" name="Google Shape;213;p33"/>
          <p:cNvPicPr preferRelativeResize="0"/>
          <p:nvPr/>
        </p:nvPicPr>
        <p:blipFill>
          <a:blip r:embed="rId3">
            <a:alphaModFix amt="15000"/>
          </a:blip>
          <a:stretch>
            <a:fillRect/>
          </a:stretch>
        </p:blipFill>
        <p:spPr>
          <a:xfrm flipH="1" rot="10800000">
            <a:off x="0" y="2027045"/>
            <a:ext cx="9144003" cy="3116462"/>
          </a:xfrm>
          <a:prstGeom prst="rect">
            <a:avLst/>
          </a:prstGeom>
          <a:noFill/>
          <a:ln>
            <a:noFill/>
          </a:ln>
        </p:spPr>
      </p:pic>
      <p:sp>
        <p:nvSpPr>
          <p:cNvPr id="214" name="Google Shape;214;p33"/>
          <p:cNvSpPr txBox="1"/>
          <p:nvPr>
            <p:ph type="title"/>
          </p:nvPr>
        </p:nvSpPr>
        <p:spPr>
          <a:xfrm>
            <a:off x="7200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5" name="Google Shape;215;p33"/>
          <p:cNvSpPr txBox="1"/>
          <p:nvPr>
            <p:ph idx="1" type="subTitle"/>
          </p:nvPr>
        </p:nvSpPr>
        <p:spPr>
          <a:xfrm>
            <a:off x="7200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3"/>
          <p:cNvSpPr txBox="1"/>
          <p:nvPr>
            <p:ph idx="2" type="title"/>
          </p:nvPr>
        </p:nvSpPr>
        <p:spPr>
          <a:xfrm>
            <a:off x="34038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7" name="Google Shape;217;p33"/>
          <p:cNvSpPr txBox="1"/>
          <p:nvPr>
            <p:ph idx="3" type="subTitle"/>
          </p:nvPr>
        </p:nvSpPr>
        <p:spPr>
          <a:xfrm>
            <a:off x="34038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3"/>
          <p:cNvSpPr txBox="1"/>
          <p:nvPr>
            <p:ph idx="4" type="title"/>
          </p:nvPr>
        </p:nvSpPr>
        <p:spPr>
          <a:xfrm>
            <a:off x="60876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33"/>
          <p:cNvSpPr txBox="1"/>
          <p:nvPr>
            <p:ph idx="5" type="subTitle"/>
          </p:nvPr>
        </p:nvSpPr>
        <p:spPr>
          <a:xfrm>
            <a:off x="60876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3"/>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b="1"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21" name="Shape 221"/>
        <p:cNvGrpSpPr/>
        <p:nvPr/>
      </p:nvGrpSpPr>
      <p:grpSpPr>
        <a:xfrm>
          <a:off x="0" y="0"/>
          <a:ext cx="0" cy="0"/>
          <a:chOff x="0" y="0"/>
          <a:chExt cx="0" cy="0"/>
        </a:xfrm>
      </p:grpSpPr>
      <p:pic>
        <p:nvPicPr>
          <p:cNvPr id="222" name="Google Shape;222;p3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23" name="Google Shape;223;p34"/>
          <p:cNvSpPr txBox="1"/>
          <p:nvPr>
            <p:ph type="title"/>
          </p:nvPr>
        </p:nvSpPr>
        <p:spPr>
          <a:xfrm>
            <a:off x="743763" y="2366300"/>
            <a:ext cx="2401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4" name="Google Shape;224;p34"/>
          <p:cNvSpPr txBox="1"/>
          <p:nvPr>
            <p:ph idx="1" type="subTitle"/>
          </p:nvPr>
        </p:nvSpPr>
        <p:spPr>
          <a:xfrm>
            <a:off x="743763" y="3084000"/>
            <a:ext cx="24018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34"/>
          <p:cNvSpPr txBox="1"/>
          <p:nvPr>
            <p:ph idx="2" type="title"/>
          </p:nvPr>
        </p:nvSpPr>
        <p:spPr>
          <a:xfrm>
            <a:off x="3407463" y="23663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6" name="Google Shape;226;p34"/>
          <p:cNvSpPr txBox="1"/>
          <p:nvPr>
            <p:ph idx="3" type="subTitle"/>
          </p:nvPr>
        </p:nvSpPr>
        <p:spPr>
          <a:xfrm>
            <a:off x="3407513" y="308400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34"/>
          <p:cNvSpPr txBox="1"/>
          <p:nvPr>
            <p:ph idx="4" type="title"/>
          </p:nvPr>
        </p:nvSpPr>
        <p:spPr>
          <a:xfrm>
            <a:off x="6044863" y="23663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8" name="Google Shape;228;p34"/>
          <p:cNvSpPr txBox="1"/>
          <p:nvPr>
            <p:ph idx="5" type="subTitle"/>
          </p:nvPr>
        </p:nvSpPr>
        <p:spPr>
          <a:xfrm>
            <a:off x="6045963" y="308400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34"/>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0" name="Google Shape;230;p34"/>
          <p:cNvPicPr preferRelativeResize="0"/>
          <p:nvPr/>
        </p:nvPicPr>
        <p:blipFill>
          <a:blip r:embed="rId3">
            <a:alphaModFix amt="32000"/>
          </a:blip>
          <a:stretch>
            <a:fillRect/>
          </a:stretch>
        </p:blipFill>
        <p:spPr>
          <a:xfrm>
            <a:off x="-1019777" y="-1847072"/>
            <a:ext cx="2313025" cy="2519726"/>
          </a:xfrm>
          <a:prstGeom prst="rect">
            <a:avLst/>
          </a:prstGeom>
          <a:noFill/>
          <a:ln>
            <a:noFill/>
          </a:ln>
        </p:spPr>
      </p:pic>
      <p:pic>
        <p:nvPicPr>
          <p:cNvPr id="231" name="Google Shape;231;p34"/>
          <p:cNvPicPr preferRelativeResize="0"/>
          <p:nvPr/>
        </p:nvPicPr>
        <p:blipFill>
          <a:blip r:embed="rId4">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232" name="Shape 232"/>
        <p:cNvGrpSpPr/>
        <p:nvPr/>
      </p:nvGrpSpPr>
      <p:grpSpPr>
        <a:xfrm>
          <a:off x="0" y="0"/>
          <a:ext cx="0" cy="0"/>
          <a:chOff x="0" y="0"/>
          <a:chExt cx="0" cy="0"/>
        </a:xfrm>
      </p:grpSpPr>
      <p:pic>
        <p:nvPicPr>
          <p:cNvPr id="233" name="Google Shape;233;p35"/>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34" name="Google Shape;234;p35"/>
          <p:cNvPicPr preferRelativeResize="0"/>
          <p:nvPr/>
        </p:nvPicPr>
        <p:blipFill>
          <a:blip r:embed="rId3">
            <a:alphaModFix amt="35000"/>
          </a:blip>
          <a:stretch>
            <a:fillRect/>
          </a:stretch>
        </p:blipFill>
        <p:spPr>
          <a:xfrm rot="-702089">
            <a:off x="-734167" y="792101"/>
            <a:ext cx="7717137" cy="5143502"/>
          </a:xfrm>
          <a:prstGeom prst="rect">
            <a:avLst/>
          </a:prstGeom>
          <a:noFill/>
          <a:ln>
            <a:noFill/>
          </a:ln>
        </p:spPr>
      </p:pic>
      <p:sp>
        <p:nvSpPr>
          <p:cNvPr id="235" name="Google Shape;235;p35"/>
          <p:cNvSpPr txBox="1"/>
          <p:nvPr>
            <p:ph type="title"/>
          </p:nvPr>
        </p:nvSpPr>
        <p:spPr>
          <a:xfrm>
            <a:off x="7200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35"/>
          <p:cNvSpPr txBox="1"/>
          <p:nvPr>
            <p:ph idx="1" type="subTitle"/>
          </p:nvPr>
        </p:nvSpPr>
        <p:spPr>
          <a:xfrm>
            <a:off x="9246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35"/>
          <p:cNvSpPr txBox="1"/>
          <p:nvPr>
            <p:ph idx="2" type="title"/>
          </p:nvPr>
        </p:nvSpPr>
        <p:spPr>
          <a:xfrm>
            <a:off x="34038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35"/>
          <p:cNvSpPr txBox="1"/>
          <p:nvPr>
            <p:ph idx="3" type="subTitle"/>
          </p:nvPr>
        </p:nvSpPr>
        <p:spPr>
          <a:xfrm>
            <a:off x="36084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4" type="title"/>
          </p:nvPr>
        </p:nvSpPr>
        <p:spPr>
          <a:xfrm>
            <a:off x="60876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35"/>
          <p:cNvSpPr txBox="1"/>
          <p:nvPr>
            <p:ph idx="5" type="subTitle"/>
          </p:nvPr>
        </p:nvSpPr>
        <p:spPr>
          <a:xfrm>
            <a:off x="62922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_1_1">
    <p:spTree>
      <p:nvGrpSpPr>
        <p:cNvPr id="242" name="Shape 242"/>
        <p:cNvGrpSpPr/>
        <p:nvPr/>
      </p:nvGrpSpPr>
      <p:grpSpPr>
        <a:xfrm>
          <a:off x="0" y="0"/>
          <a:ext cx="0" cy="0"/>
          <a:chOff x="0" y="0"/>
          <a:chExt cx="0" cy="0"/>
        </a:xfrm>
      </p:grpSpPr>
      <p:pic>
        <p:nvPicPr>
          <p:cNvPr id="243" name="Google Shape;243;p3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44" name="Google Shape;244;p36"/>
          <p:cNvGrpSpPr/>
          <p:nvPr/>
        </p:nvGrpSpPr>
        <p:grpSpPr>
          <a:xfrm>
            <a:off x="-2630529" y="-1513088"/>
            <a:ext cx="13086688" cy="8065884"/>
            <a:chOff x="-2630529" y="-1513088"/>
            <a:chExt cx="13086688" cy="8065884"/>
          </a:xfrm>
        </p:grpSpPr>
        <p:pic>
          <p:nvPicPr>
            <p:cNvPr id="245" name="Google Shape;245;p36"/>
            <p:cNvPicPr preferRelativeResize="0"/>
            <p:nvPr/>
          </p:nvPicPr>
          <p:blipFill>
            <a:blip r:embed="rId3">
              <a:alphaModFix amt="30000"/>
            </a:blip>
            <a:stretch>
              <a:fillRect/>
            </a:stretch>
          </p:blipFill>
          <p:spPr>
            <a:xfrm flipH="1" rot="8851044">
              <a:off x="-1601951" y="1388001"/>
              <a:ext cx="3042426" cy="4716799"/>
            </a:xfrm>
            <a:prstGeom prst="rect">
              <a:avLst/>
            </a:prstGeom>
            <a:noFill/>
            <a:ln>
              <a:noFill/>
            </a:ln>
          </p:spPr>
        </p:pic>
        <p:pic>
          <p:nvPicPr>
            <p:cNvPr id="246" name="Google Shape;246;p36"/>
            <p:cNvPicPr preferRelativeResize="0"/>
            <p:nvPr/>
          </p:nvPicPr>
          <p:blipFill>
            <a:blip r:embed="rId4">
              <a:alphaModFix amt="13000"/>
            </a:blip>
            <a:stretch>
              <a:fillRect/>
            </a:stretch>
          </p:blipFill>
          <p:spPr>
            <a:xfrm rot="-5400000">
              <a:off x="7611947" y="-1658325"/>
              <a:ext cx="2698976" cy="2989450"/>
            </a:xfrm>
            <a:prstGeom prst="rect">
              <a:avLst/>
            </a:prstGeom>
            <a:noFill/>
            <a:ln>
              <a:noFill/>
            </a:ln>
          </p:spPr>
        </p:pic>
        <p:pic>
          <p:nvPicPr>
            <p:cNvPr id="247" name="Google Shape;247;p36"/>
            <p:cNvPicPr preferRelativeResize="0"/>
            <p:nvPr/>
          </p:nvPicPr>
          <p:blipFill>
            <a:blip r:embed="rId5">
              <a:alphaModFix amt="41000"/>
            </a:blip>
            <a:stretch>
              <a:fillRect/>
            </a:stretch>
          </p:blipFill>
          <p:spPr>
            <a:xfrm>
              <a:off x="1090275" y="95587"/>
              <a:ext cx="432124" cy="439424"/>
            </a:xfrm>
            <a:prstGeom prst="rect">
              <a:avLst/>
            </a:prstGeom>
            <a:noFill/>
            <a:ln>
              <a:noFill/>
            </a:ln>
          </p:spPr>
        </p:pic>
        <p:pic>
          <p:nvPicPr>
            <p:cNvPr id="248" name="Google Shape;248;p36"/>
            <p:cNvPicPr preferRelativeResize="0"/>
            <p:nvPr/>
          </p:nvPicPr>
          <p:blipFill>
            <a:blip r:embed="rId5">
              <a:alphaModFix amt="38000"/>
            </a:blip>
            <a:stretch>
              <a:fillRect/>
            </a:stretch>
          </p:blipFill>
          <p:spPr>
            <a:xfrm flipH="1">
              <a:off x="169348" y="471744"/>
              <a:ext cx="920927" cy="936530"/>
            </a:xfrm>
            <a:prstGeom prst="rect">
              <a:avLst/>
            </a:prstGeom>
            <a:noFill/>
            <a:ln>
              <a:noFill/>
            </a:ln>
          </p:spPr>
        </p:pic>
      </p:grpSp>
      <p:sp>
        <p:nvSpPr>
          <p:cNvPr id="249" name="Google Shape;249;p36"/>
          <p:cNvSpPr txBox="1"/>
          <p:nvPr>
            <p:ph type="title"/>
          </p:nvPr>
        </p:nvSpPr>
        <p:spPr>
          <a:xfrm>
            <a:off x="8724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 name="Google Shape;250;p36"/>
          <p:cNvSpPr txBox="1"/>
          <p:nvPr>
            <p:ph idx="1" type="subTitle"/>
          </p:nvPr>
        </p:nvSpPr>
        <p:spPr>
          <a:xfrm>
            <a:off x="8724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36"/>
          <p:cNvSpPr txBox="1"/>
          <p:nvPr>
            <p:ph idx="2" type="title"/>
          </p:nvPr>
        </p:nvSpPr>
        <p:spPr>
          <a:xfrm>
            <a:off x="34038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 name="Google Shape;252;p36"/>
          <p:cNvSpPr txBox="1"/>
          <p:nvPr>
            <p:ph idx="3" type="subTitle"/>
          </p:nvPr>
        </p:nvSpPr>
        <p:spPr>
          <a:xfrm>
            <a:off x="34038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36"/>
          <p:cNvSpPr txBox="1"/>
          <p:nvPr>
            <p:ph idx="4" type="title"/>
          </p:nvPr>
        </p:nvSpPr>
        <p:spPr>
          <a:xfrm>
            <a:off x="59352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36"/>
          <p:cNvSpPr txBox="1"/>
          <p:nvPr>
            <p:ph idx="5" type="subTitle"/>
          </p:nvPr>
        </p:nvSpPr>
        <p:spPr>
          <a:xfrm>
            <a:off x="59352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36"/>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6" name="Shape 256"/>
        <p:cNvGrpSpPr/>
        <p:nvPr/>
      </p:nvGrpSpPr>
      <p:grpSpPr>
        <a:xfrm>
          <a:off x="0" y="0"/>
          <a:ext cx="0" cy="0"/>
          <a:chOff x="0" y="0"/>
          <a:chExt cx="0" cy="0"/>
        </a:xfrm>
      </p:grpSpPr>
      <p:pic>
        <p:nvPicPr>
          <p:cNvPr id="257" name="Google Shape;257;p37"/>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58" name="Google Shape;258;p37"/>
          <p:cNvGrpSpPr/>
          <p:nvPr/>
        </p:nvGrpSpPr>
        <p:grpSpPr>
          <a:xfrm flipH="1" rot="10800000">
            <a:off x="-1846500" y="-1386399"/>
            <a:ext cx="11304528" cy="8107960"/>
            <a:chOff x="-1846500" y="-1386399"/>
            <a:chExt cx="11304528" cy="8107960"/>
          </a:xfrm>
        </p:grpSpPr>
        <p:pic>
          <p:nvPicPr>
            <p:cNvPr id="259" name="Google Shape;259;p37"/>
            <p:cNvPicPr preferRelativeResize="0"/>
            <p:nvPr/>
          </p:nvPicPr>
          <p:blipFill>
            <a:blip r:embed="rId3">
              <a:alphaModFix amt="27000"/>
            </a:blip>
            <a:stretch>
              <a:fillRect/>
            </a:stretch>
          </p:blipFill>
          <p:spPr>
            <a:xfrm>
              <a:off x="6686275" y="-1386399"/>
              <a:ext cx="2771753" cy="2736575"/>
            </a:xfrm>
            <a:prstGeom prst="rect">
              <a:avLst/>
            </a:prstGeom>
            <a:noFill/>
            <a:ln>
              <a:noFill/>
            </a:ln>
          </p:spPr>
        </p:pic>
        <p:pic>
          <p:nvPicPr>
            <p:cNvPr id="260" name="Google Shape;260;p37"/>
            <p:cNvPicPr preferRelativeResize="0"/>
            <p:nvPr/>
          </p:nvPicPr>
          <p:blipFill>
            <a:blip r:embed="rId4">
              <a:alphaModFix amt="34000"/>
            </a:blip>
            <a:stretch>
              <a:fillRect/>
            </a:stretch>
          </p:blipFill>
          <p:spPr>
            <a:xfrm rot="5203858">
              <a:off x="-1631029" y="3518279"/>
              <a:ext cx="2980001" cy="3246294"/>
            </a:xfrm>
            <a:prstGeom prst="rect">
              <a:avLst/>
            </a:prstGeom>
            <a:noFill/>
            <a:ln>
              <a:noFill/>
            </a:ln>
          </p:spPr>
        </p:pic>
      </p:grpSp>
      <p:sp>
        <p:nvSpPr>
          <p:cNvPr id="261" name="Google Shape;261;p37"/>
          <p:cNvSpPr txBox="1"/>
          <p:nvPr>
            <p:ph type="title"/>
          </p:nvPr>
        </p:nvSpPr>
        <p:spPr>
          <a:xfrm>
            <a:off x="72792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37"/>
          <p:cNvSpPr txBox="1"/>
          <p:nvPr>
            <p:ph idx="1" type="subTitle"/>
          </p:nvPr>
        </p:nvSpPr>
        <p:spPr>
          <a:xfrm>
            <a:off x="82587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37"/>
          <p:cNvSpPr txBox="1"/>
          <p:nvPr>
            <p:ph idx="2" type="title"/>
          </p:nvPr>
        </p:nvSpPr>
        <p:spPr>
          <a:xfrm>
            <a:off x="465997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4" name="Google Shape;264;p37"/>
          <p:cNvSpPr txBox="1"/>
          <p:nvPr>
            <p:ph idx="3" type="subTitle"/>
          </p:nvPr>
        </p:nvSpPr>
        <p:spPr>
          <a:xfrm>
            <a:off x="475792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37"/>
          <p:cNvSpPr txBox="1"/>
          <p:nvPr>
            <p:ph idx="4" type="title"/>
          </p:nvPr>
        </p:nvSpPr>
        <p:spPr>
          <a:xfrm>
            <a:off x="269395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6" name="Google Shape;266;p37"/>
          <p:cNvSpPr txBox="1"/>
          <p:nvPr>
            <p:ph idx="5" type="subTitle"/>
          </p:nvPr>
        </p:nvSpPr>
        <p:spPr>
          <a:xfrm>
            <a:off x="279190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37"/>
          <p:cNvSpPr txBox="1"/>
          <p:nvPr>
            <p:ph idx="6" type="title"/>
          </p:nvPr>
        </p:nvSpPr>
        <p:spPr>
          <a:xfrm>
            <a:off x="662600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37"/>
          <p:cNvSpPr txBox="1"/>
          <p:nvPr>
            <p:ph idx="7" type="subTitle"/>
          </p:nvPr>
        </p:nvSpPr>
        <p:spPr>
          <a:xfrm>
            <a:off x="672395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37"/>
          <p:cNvSpPr txBox="1"/>
          <p:nvPr>
            <p:ph idx="8"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70" name="Shape 270"/>
        <p:cNvGrpSpPr/>
        <p:nvPr/>
      </p:nvGrpSpPr>
      <p:grpSpPr>
        <a:xfrm>
          <a:off x="0" y="0"/>
          <a:ext cx="0" cy="0"/>
          <a:chOff x="0" y="0"/>
          <a:chExt cx="0" cy="0"/>
        </a:xfrm>
      </p:grpSpPr>
      <p:pic>
        <p:nvPicPr>
          <p:cNvPr id="271" name="Google Shape;271;p3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72" name="Google Shape;272;p38"/>
          <p:cNvGrpSpPr/>
          <p:nvPr/>
        </p:nvGrpSpPr>
        <p:grpSpPr>
          <a:xfrm>
            <a:off x="-891002" y="-1475725"/>
            <a:ext cx="10578908" cy="2929874"/>
            <a:chOff x="-891002" y="-1228775"/>
            <a:chExt cx="10578908" cy="2929874"/>
          </a:xfrm>
        </p:grpSpPr>
        <p:pic>
          <p:nvPicPr>
            <p:cNvPr id="273" name="Google Shape;273;p38"/>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274" name="Google Shape;274;p38"/>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275" name="Google Shape;275;p38"/>
          <p:cNvSpPr txBox="1"/>
          <p:nvPr>
            <p:ph type="title"/>
          </p:nvPr>
        </p:nvSpPr>
        <p:spPr>
          <a:xfrm>
            <a:off x="720000"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38"/>
          <p:cNvSpPr txBox="1"/>
          <p:nvPr>
            <p:ph idx="1" type="subTitle"/>
          </p:nvPr>
        </p:nvSpPr>
        <p:spPr>
          <a:xfrm>
            <a:off x="720000"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38"/>
          <p:cNvSpPr txBox="1"/>
          <p:nvPr>
            <p:ph idx="2" type="title"/>
          </p:nvPr>
        </p:nvSpPr>
        <p:spPr>
          <a:xfrm>
            <a:off x="3419269"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 name="Google Shape;278;p38"/>
          <p:cNvSpPr txBox="1"/>
          <p:nvPr>
            <p:ph idx="3" type="subTitle"/>
          </p:nvPr>
        </p:nvSpPr>
        <p:spPr>
          <a:xfrm>
            <a:off x="3419269"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38"/>
          <p:cNvSpPr txBox="1"/>
          <p:nvPr>
            <p:ph idx="4" type="title"/>
          </p:nvPr>
        </p:nvSpPr>
        <p:spPr>
          <a:xfrm>
            <a:off x="720000"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 name="Google Shape;280;p38"/>
          <p:cNvSpPr txBox="1"/>
          <p:nvPr>
            <p:ph idx="5" type="subTitle"/>
          </p:nvPr>
        </p:nvSpPr>
        <p:spPr>
          <a:xfrm>
            <a:off x="720000"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idx="6" type="title"/>
          </p:nvPr>
        </p:nvSpPr>
        <p:spPr>
          <a:xfrm>
            <a:off x="3419269"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 name="Google Shape;282;p38"/>
          <p:cNvSpPr txBox="1"/>
          <p:nvPr>
            <p:ph idx="7" type="subTitle"/>
          </p:nvPr>
        </p:nvSpPr>
        <p:spPr>
          <a:xfrm>
            <a:off x="3419269"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idx="8" type="title"/>
          </p:nvPr>
        </p:nvSpPr>
        <p:spPr>
          <a:xfrm>
            <a:off x="6118545"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38"/>
          <p:cNvSpPr txBox="1"/>
          <p:nvPr>
            <p:ph idx="9" type="subTitle"/>
          </p:nvPr>
        </p:nvSpPr>
        <p:spPr>
          <a:xfrm>
            <a:off x="6118545"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38"/>
          <p:cNvSpPr txBox="1"/>
          <p:nvPr>
            <p:ph idx="13" type="title"/>
          </p:nvPr>
        </p:nvSpPr>
        <p:spPr>
          <a:xfrm>
            <a:off x="6118545"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38"/>
          <p:cNvSpPr txBox="1"/>
          <p:nvPr>
            <p:ph idx="14" type="subTitle"/>
          </p:nvPr>
        </p:nvSpPr>
        <p:spPr>
          <a:xfrm>
            <a:off x="6118545"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38"/>
          <p:cNvSpPr txBox="1"/>
          <p:nvPr>
            <p:ph idx="15"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88" name="Shape 288"/>
        <p:cNvGrpSpPr/>
        <p:nvPr/>
      </p:nvGrpSpPr>
      <p:grpSpPr>
        <a:xfrm>
          <a:off x="0" y="0"/>
          <a:ext cx="0" cy="0"/>
          <a:chOff x="0" y="0"/>
          <a:chExt cx="0" cy="0"/>
        </a:xfrm>
      </p:grpSpPr>
      <p:pic>
        <p:nvPicPr>
          <p:cNvPr id="289" name="Google Shape;289;p3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90" name="Google Shape;290;p39"/>
          <p:cNvSpPr txBox="1"/>
          <p:nvPr>
            <p:ph hasCustomPrompt="1" type="title"/>
          </p:nvPr>
        </p:nvSpPr>
        <p:spPr>
          <a:xfrm>
            <a:off x="1312156" y="19972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1" name="Google Shape;291;p39"/>
          <p:cNvSpPr txBox="1"/>
          <p:nvPr>
            <p:ph idx="1" type="subTitle"/>
          </p:nvPr>
        </p:nvSpPr>
        <p:spPr>
          <a:xfrm>
            <a:off x="1312225" y="4188588"/>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 name="Google Shape;292;p39"/>
          <p:cNvSpPr txBox="1"/>
          <p:nvPr>
            <p:ph hasCustomPrompt="1" idx="2" type="title"/>
          </p:nvPr>
        </p:nvSpPr>
        <p:spPr>
          <a:xfrm>
            <a:off x="1312144" y="34175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3" name="Google Shape;293;p39"/>
          <p:cNvSpPr txBox="1"/>
          <p:nvPr>
            <p:ph idx="3" type="subTitle"/>
          </p:nvPr>
        </p:nvSpPr>
        <p:spPr>
          <a:xfrm>
            <a:off x="1312175" y="12895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39"/>
          <p:cNvSpPr txBox="1"/>
          <p:nvPr>
            <p:ph hasCustomPrompt="1" idx="4" type="title"/>
          </p:nvPr>
        </p:nvSpPr>
        <p:spPr>
          <a:xfrm>
            <a:off x="1312181" y="5769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5" name="Google Shape;295;p39"/>
          <p:cNvSpPr txBox="1"/>
          <p:nvPr>
            <p:ph idx="5" type="subTitle"/>
          </p:nvPr>
        </p:nvSpPr>
        <p:spPr>
          <a:xfrm>
            <a:off x="1312225" y="27098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6" name="Google Shape;296;p39"/>
          <p:cNvGrpSpPr/>
          <p:nvPr/>
        </p:nvGrpSpPr>
        <p:grpSpPr>
          <a:xfrm>
            <a:off x="-1956832" y="-1968099"/>
            <a:ext cx="12940132" cy="7885148"/>
            <a:chOff x="-1956832" y="-1968099"/>
            <a:chExt cx="12940132" cy="7885148"/>
          </a:xfrm>
        </p:grpSpPr>
        <p:pic>
          <p:nvPicPr>
            <p:cNvPr id="297" name="Google Shape;297;p39"/>
            <p:cNvPicPr preferRelativeResize="0"/>
            <p:nvPr/>
          </p:nvPicPr>
          <p:blipFill>
            <a:blip r:embed="rId3">
              <a:alphaModFix amt="23000"/>
            </a:blip>
            <a:stretch>
              <a:fillRect/>
            </a:stretch>
          </p:blipFill>
          <p:spPr>
            <a:xfrm rot="-9618045">
              <a:off x="-1253698" y="364923"/>
              <a:ext cx="3030302" cy="4698001"/>
            </a:xfrm>
            <a:prstGeom prst="rect">
              <a:avLst/>
            </a:prstGeom>
            <a:noFill/>
            <a:ln>
              <a:noFill/>
            </a:ln>
          </p:spPr>
        </p:pic>
        <p:pic>
          <p:nvPicPr>
            <p:cNvPr id="298" name="Google Shape;298;p39"/>
            <p:cNvPicPr preferRelativeResize="0"/>
            <p:nvPr/>
          </p:nvPicPr>
          <p:blipFill>
            <a:blip r:embed="rId4">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99" name="Shape 299"/>
        <p:cNvGrpSpPr/>
        <p:nvPr/>
      </p:nvGrpSpPr>
      <p:grpSpPr>
        <a:xfrm>
          <a:off x="0" y="0"/>
          <a:ext cx="0" cy="0"/>
          <a:chOff x="0" y="0"/>
          <a:chExt cx="0" cy="0"/>
        </a:xfrm>
      </p:grpSpPr>
      <p:pic>
        <p:nvPicPr>
          <p:cNvPr id="300" name="Google Shape;300;p4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01" name="Google Shape;301;p40"/>
          <p:cNvSpPr txBox="1"/>
          <p:nvPr>
            <p:ph hasCustomPrompt="1" type="title"/>
          </p:nvPr>
        </p:nvSpPr>
        <p:spPr>
          <a:xfrm>
            <a:off x="3331628" y="1815466"/>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2" name="Google Shape;302;p40"/>
          <p:cNvSpPr txBox="1"/>
          <p:nvPr>
            <p:ph idx="1" type="subTitle"/>
          </p:nvPr>
        </p:nvSpPr>
        <p:spPr>
          <a:xfrm>
            <a:off x="6195725"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40"/>
          <p:cNvSpPr txBox="1"/>
          <p:nvPr>
            <p:ph hasCustomPrompt="1" idx="2" type="title"/>
          </p:nvPr>
        </p:nvSpPr>
        <p:spPr>
          <a:xfrm>
            <a:off x="5948173" y="1815454"/>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4" name="Google Shape;304;p40"/>
          <p:cNvSpPr txBox="1"/>
          <p:nvPr>
            <p:ph idx="3" type="subTitle"/>
          </p:nvPr>
        </p:nvSpPr>
        <p:spPr>
          <a:xfrm>
            <a:off x="96261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40"/>
          <p:cNvSpPr txBox="1"/>
          <p:nvPr>
            <p:ph hasCustomPrompt="1" idx="4" type="title"/>
          </p:nvPr>
        </p:nvSpPr>
        <p:spPr>
          <a:xfrm>
            <a:off x="715112" y="1844691"/>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6" name="Google Shape;306;p40"/>
          <p:cNvSpPr txBox="1"/>
          <p:nvPr>
            <p:ph idx="5" type="subTitle"/>
          </p:nvPr>
        </p:nvSpPr>
        <p:spPr>
          <a:xfrm>
            <a:off x="357916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07" name="Google Shape;307;p40"/>
          <p:cNvGrpSpPr/>
          <p:nvPr/>
        </p:nvGrpSpPr>
        <p:grpSpPr>
          <a:xfrm>
            <a:off x="-1923024" y="-1968099"/>
            <a:ext cx="13199162" cy="7885148"/>
            <a:chOff x="-1923024" y="-1968099"/>
            <a:chExt cx="13199162" cy="7885148"/>
          </a:xfrm>
        </p:grpSpPr>
        <p:pic>
          <p:nvPicPr>
            <p:cNvPr id="308" name="Google Shape;308;p40"/>
            <p:cNvPicPr preferRelativeResize="0"/>
            <p:nvPr/>
          </p:nvPicPr>
          <p:blipFill>
            <a:blip r:embed="rId3">
              <a:alphaModFix amt="23000"/>
            </a:blip>
            <a:stretch>
              <a:fillRect/>
            </a:stretch>
          </p:blipFill>
          <p:spPr>
            <a:xfrm rot="-9618045">
              <a:off x="7542702" y="364923"/>
              <a:ext cx="3030302" cy="4698001"/>
            </a:xfrm>
            <a:prstGeom prst="rect">
              <a:avLst/>
            </a:prstGeom>
            <a:noFill/>
            <a:ln>
              <a:noFill/>
            </a:ln>
          </p:spPr>
        </p:pic>
        <p:pic>
          <p:nvPicPr>
            <p:cNvPr id="309" name="Google Shape;309;p40"/>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310" name="Google Shape;310;p40"/>
          <p:cNvSpPr txBox="1"/>
          <p:nvPr>
            <p:ph idx="6" type="subTitle"/>
          </p:nvPr>
        </p:nvSpPr>
        <p:spPr>
          <a:xfrm>
            <a:off x="6195725" y="3761146"/>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40"/>
          <p:cNvSpPr txBox="1"/>
          <p:nvPr>
            <p:ph idx="7" type="subTitle"/>
          </p:nvPr>
        </p:nvSpPr>
        <p:spPr>
          <a:xfrm>
            <a:off x="962612" y="3761145"/>
            <a:ext cx="1985700" cy="70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40"/>
          <p:cNvSpPr txBox="1"/>
          <p:nvPr>
            <p:ph idx="8" type="subTitle"/>
          </p:nvPr>
        </p:nvSpPr>
        <p:spPr>
          <a:xfrm>
            <a:off x="3579162" y="3761147"/>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40"/>
          <p:cNvSpPr txBox="1"/>
          <p:nvPr>
            <p:ph idx="9"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8"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p:nvPr>
            <p:ph idx="1" type="subTitle"/>
          </p:nvPr>
        </p:nvSpPr>
        <p:spPr>
          <a:xfrm>
            <a:off x="1290763" y="2337704"/>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 name="Google Shape;32;p5"/>
          <p:cNvSpPr txBox="1"/>
          <p:nvPr>
            <p:ph idx="2" type="subTitle"/>
          </p:nvPr>
        </p:nvSpPr>
        <p:spPr>
          <a:xfrm>
            <a:off x="4945638" y="2337688"/>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 name="Google Shape;33;p5"/>
          <p:cNvSpPr txBox="1"/>
          <p:nvPr>
            <p:ph idx="3" type="subTitle"/>
          </p:nvPr>
        </p:nvSpPr>
        <p:spPr>
          <a:xfrm>
            <a:off x="1290775"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5"/>
          <p:cNvSpPr txBox="1"/>
          <p:nvPr>
            <p:ph idx="4" type="subTitle"/>
          </p:nvPr>
        </p:nvSpPr>
        <p:spPr>
          <a:xfrm>
            <a:off x="4945650"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type="title"/>
          </p:nvPr>
        </p:nvSpPr>
        <p:spPr>
          <a:xfrm>
            <a:off x="71510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4" name="Shape 314"/>
        <p:cNvGrpSpPr/>
        <p:nvPr/>
      </p:nvGrpSpPr>
      <p:grpSpPr>
        <a:xfrm>
          <a:off x="0" y="0"/>
          <a:ext cx="0" cy="0"/>
          <a:chOff x="0" y="0"/>
          <a:chExt cx="0" cy="0"/>
        </a:xfrm>
      </p:grpSpPr>
      <p:pic>
        <p:nvPicPr>
          <p:cNvPr id="315" name="Google Shape;315;p4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16" name="Google Shape;316;p41"/>
          <p:cNvPicPr preferRelativeResize="0"/>
          <p:nvPr/>
        </p:nvPicPr>
        <p:blipFill>
          <a:blip r:embed="rId3">
            <a:alphaModFix amt="30000"/>
          </a:blip>
          <a:stretch>
            <a:fillRect/>
          </a:stretch>
        </p:blipFill>
        <p:spPr>
          <a:xfrm flipH="1">
            <a:off x="-2015" y="-955475"/>
            <a:ext cx="9144003" cy="6098975"/>
          </a:xfrm>
          <a:prstGeom prst="rect">
            <a:avLst/>
          </a:prstGeom>
          <a:noFill/>
          <a:ln>
            <a:noFill/>
          </a:ln>
        </p:spPr>
      </p:pic>
      <p:sp>
        <p:nvSpPr>
          <p:cNvPr id="317" name="Google Shape;317;p41"/>
          <p:cNvSpPr txBox="1"/>
          <p:nvPr>
            <p:ph type="ctrTitle"/>
          </p:nvPr>
        </p:nvSpPr>
        <p:spPr>
          <a:xfrm>
            <a:off x="2429950" y="418979"/>
            <a:ext cx="42840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8" name="Google Shape;318;p41"/>
          <p:cNvSpPr txBox="1"/>
          <p:nvPr>
            <p:ph idx="1" type="subTitle"/>
          </p:nvPr>
        </p:nvSpPr>
        <p:spPr>
          <a:xfrm>
            <a:off x="2425075" y="1659495"/>
            <a:ext cx="4293900" cy="122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9" name="Google Shape;319;p41"/>
          <p:cNvSpPr txBox="1"/>
          <p:nvPr/>
        </p:nvSpPr>
        <p:spPr>
          <a:xfrm>
            <a:off x="2825850" y="3686879"/>
            <a:ext cx="34923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Quicksand"/>
                <a:ea typeface="Quicksand"/>
                <a:cs typeface="Quicksand"/>
                <a:sym typeface="Quicksand"/>
              </a:rPr>
              <a:t>CREDITS: This presentation template was created by </a:t>
            </a:r>
            <a:r>
              <a:rPr lang="en"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Slidesgo</a:t>
            </a:r>
            <a:r>
              <a:rPr lang="en" sz="1200">
                <a:solidFill>
                  <a:schemeClr val="dk1"/>
                </a:solidFill>
                <a:latin typeface="Quicksand"/>
                <a:ea typeface="Quicksand"/>
                <a:cs typeface="Quicksand"/>
                <a:sym typeface="Quicksand"/>
              </a:rPr>
              <a:t>, including icons by </a:t>
            </a:r>
            <a:r>
              <a:rPr lang="en" sz="1200">
                <a:solidFill>
                  <a:schemeClr val="dk1"/>
                </a:solidFill>
                <a:uFill>
                  <a:noFill/>
                </a:uFill>
                <a:latin typeface="Quicksand"/>
                <a:ea typeface="Quicksand"/>
                <a:cs typeface="Quicksand"/>
                <a:sym typeface="Quicksand"/>
                <a:hlinkClick r:id="rId5">
                  <a:extLst>
                    <a:ext uri="{A12FA001-AC4F-418D-AE19-62706E023703}">
                      <ahyp:hlinkClr val="tx"/>
                    </a:ext>
                  </a:extLst>
                </a:hlinkClick>
              </a:rPr>
              <a:t>Flaticon</a:t>
            </a:r>
            <a:r>
              <a:rPr lang="en" sz="1200">
                <a:solidFill>
                  <a:schemeClr val="dk1"/>
                </a:solidFill>
                <a:latin typeface="Quicksand"/>
                <a:ea typeface="Quicksand"/>
                <a:cs typeface="Quicksand"/>
                <a:sym typeface="Quicksand"/>
              </a:rPr>
              <a:t> </a:t>
            </a:r>
            <a:r>
              <a:rPr lang="en" sz="1200">
                <a:solidFill>
                  <a:schemeClr val="dk1"/>
                </a:solidFill>
                <a:highlight>
                  <a:srgbClr val="DFDEFC"/>
                </a:highlight>
                <a:latin typeface="Quicksand"/>
                <a:ea typeface="Quicksand"/>
                <a:cs typeface="Quicksand"/>
                <a:sym typeface="Quicksand"/>
              </a:rPr>
              <a:t>and</a:t>
            </a:r>
            <a:r>
              <a:rPr lang="en" sz="1200">
                <a:solidFill>
                  <a:schemeClr val="dk1"/>
                </a:solidFill>
                <a:latin typeface="Quicksand"/>
                <a:ea typeface="Quicksand"/>
                <a:cs typeface="Quicksand"/>
                <a:sym typeface="Quicksand"/>
              </a:rPr>
              <a:t> infographics &amp; images by </a:t>
            </a:r>
            <a:r>
              <a:rPr lang="en" sz="1200">
                <a:solidFill>
                  <a:schemeClr val="dk1"/>
                </a:solidFill>
                <a:uFill>
                  <a:noFill/>
                </a:uFill>
                <a:latin typeface="Quicksand"/>
                <a:ea typeface="Quicksand"/>
                <a:cs typeface="Quicksand"/>
                <a:sym typeface="Quicksand"/>
                <a:hlinkClick r:id="rId6">
                  <a:extLst>
                    <a:ext uri="{A12FA001-AC4F-418D-AE19-62706E023703}">
                      <ahyp:hlinkCl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20" name="Shape 320"/>
        <p:cNvGrpSpPr/>
        <p:nvPr/>
      </p:nvGrpSpPr>
      <p:grpSpPr>
        <a:xfrm>
          <a:off x="0" y="0"/>
          <a:ext cx="0" cy="0"/>
          <a:chOff x="0" y="0"/>
          <a:chExt cx="0" cy="0"/>
        </a:xfrm>
      </p:grpSpPr>
      <p:pic>
        <p:nvPicPr>
          <p:cNvPr id="321" name="Google Shape;321;p42"/>
          <p:cNvPicPr preferRelativeResize="0"/>
          <p:nvPr/>
        </p:nvPicPr>
        <p:blipFill>
          <a:blip r:embed="rId2">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spTree>
      <p:nvGrpSpPr>
        <p:cNvPr id="322" name="Shape 322"/>
        <p:cNvGrpSpPr/>
        <p:nvPr/>
      </p:nvGrpSpPr>
      <p:grpSpPr>
        <a:xfrm>
          <a:off x="0" y="0"/>
          <a:ext cx="0" cy="0"/>
          <a:chOff x="0" y="0"/>
          <a:chExt cx="0" cy="0"/>
        </a:xfrm>
      </p:grpSpPr>
      <p:pic>
        <p:nvPicPr>
          <p:cNvPr id="323" name="Google Shape;323;p4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24" name="Google Shape;324;p43"/>
          <p:cNvGrpSpPr/>
          <p:nvPr/>
        </p:nvGrpSpPr>
        <p:grpSpPr>
          <a:xfrm flipH="1" rot="10800000">
            <a:off x="-1846500" y="-1386399"/>
            <a:ext cx="11304528" cy="8107960"/>
            <a:chOff x="-1846500" y="-1386399"/>
            <a:chExt cx="11304528" cy="8107960"/>
          </a:xfrm>
        </p:grpSpPr>
        <p:pic>
          <p:nvPicPr>
            <p:cNvPr id="325" name="Google Shape;325;p43"/>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326" name="Google Shape;326;p43"/>
            <p:cNvPicPr preferRelativeResize="0"/>
            <p:nvPr/>
          </p:nvPicPr>
          <p:blipFill>
            <a:blip r:embed="rId4">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
    <p:spTree>
      <p:nvGrpSpPr>
        <p:cNvPr id="327" name="Shape 327"/>
        <p:cNvGrpSpPr/>
        <p:nvPr/>
      </p:nvGrpSpPr>
      <p:grpSpPr>
        <a:xfrm>
          <a:off x="0" y="0"/>
          <a:ext cx="0" cy="0"/>
          <a:chOff x="0" y="0"/>
          <a:chExt cx="0" cy="0"/>
        </a:xfrm>
      </p:grpSpPr>
      <p:pic>
        <p:nvPicPr>
          <p:cNvPr id="328" name="Google Shape;328;p4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29" name="Google Shape;329;p44"/>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7">
    <p:spTree>
      <p:nvGrpSpPr>
        <p:cNvPr id="330" name="Shape 330"/>
        <p:cNvGrpSpPr/>
        <p:nvPr/>
      </p:nvGrpSpPr>
      <p:grpSpPr>
        <a:xfrm>
          <a:off x="0" y="0"/>
          <a:ext cx="0" cy="0"/>
          <a:chOff x="0" y="0"/>
          <a:chExt cx="0" cy="0"/>
        </a:xfrm>
      </p:grpSpPr>
      <p:pic>
        <p:nvPicPr>
          <p:cNvPr id="331" name="Google Shape;331;p4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32" name="Google Shape;332;p45"/>
          <p:cNvGrpSpPr/>
          <p:nvPr/>
        </p:nvGrpSpPr>
        <p:grpSpPr>
          <a:xfrm>
            <a:off x="-1078051" y="-828301"/>
            <a:ext cx="10800649" cy="6495486"/>
            <a:chOff x="-1078051" y="-828301"/>
            <a:chExt cx="10800649" cy="6495486"/>
          </a:xfrm>
        </p:grpSpPr>
        <p:pic>
          <p:nvPicPr>
            <p:cNvPr id="333" name="Google Shape;333;p45"/>
            <p:cNvPicPr preferRelativeResize="0"/>
            <p:nvPr/>
          </p:nvPicPr>
          <p:blipFill>
            <a:blip r:embed="rId3">
              <a:alphaModFix amt="35000"/>
            </a:blip>
            <a:stretch>
              <a:fillRect/>
            </a:stretch>
          </p:blipFill>
          <p:spPr>
            <a:xfrm rot="4499998">
              <a:off x="517536" y="-1566832"/>
              <a:ext cx="2446178" cy="5180760"/>
            </a:xfrm>
            <a:prstGeom prst="rect">
              <a:avLst/>
            </a:prstGeom>
            <a:noFill/>
            <a:ln>
              <a:noFill/>
            </a:ln>
          </p:spPr>
        </p:pic>
        <p:pic>
          <p:nvPicPr>
            <p:cNvPr id="334" name="Google Shape;334;p45"/>
            <p:cNvPicPr preferRelativeResize="0"/>
            <p:nvPr/>
          </p:nvPicPr>
          <p:blipFill>
            <a:blip r:embed="rId4">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35" name="Shape 335"/>
        <p:cNvGrpSpPr/>
        <p:nvPr/>
      </p:nvGrpSpPr>
      <p:grpSpPr>
        <a:xfrm>
          <a:off x="0" y="0"/>
          <a:ext cx="0" cy="0"/>
          <a:chOff x="0" y="0"/>
          <a:chExt cx="0" cy="0"/>
        </a:xfrm>
      </p:grpSpPr>
      <p:sp>
        <p:nvSpPr>
          <p:cNvPr id="336" name="Google Shape;336;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7" name="Google Shape;337;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8" name="Google Shape;33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339" name="Shape 339"/>
        <p:cNvGrpSpPr/>
        <p:nvPr/>
      </p:nvGrpSpPr>
      <p:grpSpPr>
        <a:xfrm>
          <a:off x="0" y="0"/>
          <a:ext cx="0" cy="0"/>
          <a:chOff x="0" y="0"/>
          <a:chExt cx="0" cy="0"/>
        </a:xfrm>
      </p:grpSpPr>
      <p:cxnSp>
        <p:nvCxnSpPr>
          <p:cNvPr id="340" name="Google Shape;340;p47"/>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341" name="Google Shape;341;p47"/>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342" name="Google Shape;342;p47"/>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43" name="Google Shape;34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pic>
        <p:nvPicPr>
          <p:cNvPr id="37" name="Google Shape;37;p6"/>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8" name="Google Shape;38;p6"/>
          <p:cNvSpPr txBox="1"/>
          <p:nvPr>
            <p:ph type="title"/>
          </p:nvPr>
        </p:nvSpPr>
        <p:spPr>
          <a:xfrm>
            <a:off x="715100" y="535000"/>
            <a:ext cx="77112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a:alphaModFix amt="40000"/>
          </a:blip>
          <a:stretch>
            <a:fillRect/>
          </a:stretch>
        </p:blipFill>
        <p:spPr>
          <a:xfrm flipH="1" rot="10800000">
            <a:off x="0" y="2745889"/>
            <a:ext cx="9144003" cy="2397622"/>
          </a:xfrm>
          <a:prstGeom prst="rect">
            <a:avLst/>
          </a:prstGeom>
          <a:noFill/>
          <a:ln>
            <a:noFill/>
          </a:ln>
        </p:spPr>
      </p:pic>
      <p:sp>
        <p:nvSpPr>
          <p:cNvPr id="45" name="Google Shape;45;p7"/>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body"/>
          </p:nvPr>
        </p:nvSpPr>
        <p:spPr>
          <a:xfrm>
            <a:off x="720000" y="1554150"/>
            <a:ext cx="4401600" cy="305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191919"/>
              </a:buClr>
              <a:buSzPts val="1200"/>
              <a:buFont typeface="Anaheim"/>
              <a:buChar char="●"/>
              <a:defRPr sz="1400">
                <a:solidFill>
                  <a:srgbClr val="434343"/>
                </a:solidFill>
              </a:defRPr>
            </a:lvl1pPr>
            <a:lvl2pPr indent="-317500" lvl="1" marL="914400" rtl="0">
              <a:lnSpc>
                <a:spcPct val="115000"/>
              </a:lnSpc>
              <a:spcBef>
                <a:spcPts val="0"/>
              </a:spcBef>
              <a:spcAft>
                <a:spcPts val="0"/>
              </a:spcAft>
              <a:buClr>
                <a:srgbClr val="191919"/>
              </a:buClr>
              <a:buSzPts val="1400"/>
              <a:buFont typeface="Anaheim"/>
              <a:buChar char="○"/>
              <a:defRPr>
                <a:solidFill>
                  <a:srgbClr val="434343"/>
                </a:solidFill>
              </a:defRPr>
            </a:lvl2pPr>
            <a:lvl3pPr indent="-317500" lvl="2" marL="1371600" rtl="0">
              <a:lnSpc>
                <a:spcPct val="115000"/>
              </a:lnSpc>
              <a:spcBef>
                <a:spcPts val="0"/>
              </a:spcBef>
              <a:spcAft>
                <a:spcPts val="0"/>
              </a:spcAft>
              <a:buClr>
                <a:srgbClr val="191919"/>
              </a:buClr>
              <a:buSzPts val="1400"/>
              <a:buFont typeface="Anaheim"/>
              <a:buChar char="■"/>
              <a:defRPr>
                <a:solidFill>
                  <a:srgbClr val="434343"/>
                </a:solidFill>
              </a:defRPr>
            </a:lvl3pPr>
            <a:lvl4pPr indent="-317500" lvl="3" marL="1828800" rtl="0">
              <a:lnSpc>
                <a:spcPct val="115000"/>
              </a:lnSpc>
              <a:spcBef>
                <a:spcPts val="0"/>
              </a:spcBef>
              <a:spcAft>
                <a:spcPts val="0"/>
              </a:spcAft>
              <a:buClr>
                <a:srgbClr val="191919"/>
              </a:buClr>
              <a:buSzPts val="1400"/>
              <a:buFont typeface="Anaheim"/>
              <a:buChar char="●"/>
              <a:defRPr>
                <a:solidFill>
                  <a:srgbClr val="434343"/>
                </a:solidFill>
              </a:defRPr>
            </a:lvl4pPr>
            <a:lvl5pPr indent="-317500" lvl="4" marL="2286000" rtl="0">
              <a:lnSpc>
                <a:spcPct val="115000"/>
              </a:lnSpc>
              <a:spcBef>
                <a:spcPts val="0"/>
              </a:spcBef>
              <a:spcAft>
                <a:spcPts val="0"/>
              </a:spcAft>
              <a:buClr>
                <a:srgbClr val="191919"/>
              </a:buClr>
              <a:buSzPts val="1400"/>
              <a:buFont typeface="Anaheim"/>
              <a:buChar char="○"/>
              <a:defRPr>
                <a:solidFill>
                  <a:srgbClr val="434343"/>
                </a:solidFill>
              </a:defRPr>
            </a:lvl5pPr>
            <a:lvl6pPr indent="-317500" lvl="5" marL="2743200" rtl="0">
              <a:lnSpc>
                <a:spcPct val="115000"/>
              </a:lnSpc>
              <a:spcBef>
                <a:spcPts val="0"/>
              </a:spcBef>
              <a:spcAft>
                <a:spcPts val="0"/>
              </a:spcAft>
              <a:buClr>
                <a:srgbClr val="191919"/>
              </a:buClr>
              <a:buSzPts val="1400"/>
              <a:buFont typeface="Anaheim"/>
              <a:buChar char="■"/>
              <a:defRPr>
                <a:solidFill>
                  <a:srgbClr val="434343"/>
                </a:solidFill>
              </a:defRPr>
            </a:lvl6pPr>
            <a:lvl7pPr indent="-317500" lvl="6" marL="3200400" rtl="0">
              <a:lnSpc>
                <a:spcPct val="115000"/>
              </a:lnSpc>
              <a:spcBef>
                <a:spcPts val="0"/>
              </a:spcBef>
              <a:spcAft>
                <a:spcPts val="0"/>
              </a:spcAft>
              <a:buClr>
                <a:srgbClr val="191919"/>
              </a:buClr>
              <a:buSzPts val="1400"/>
              <a:buFont typeface="Anaheim"/>
              <a:buChar char="●"/>
              <a:defRPr>
                <a:solidFill>
                  <a:srgbClr val="434343"/>
                </a:solidFill>
              </a:defRPr>
            </a:lvl7pPr>
            <a:lvl8pPr indent="-317500" lvl="7" marL="3657600" rtl="0">
              <a:lnSpc>
                <a:spcPct val="115000"/>
              </a:lnSpc>
              <a:spcBef>
                <a:spcPts val="0"/>
              </a:spcBef>
              <a:spcAft>
                <a:spcPts val="0"/>
              </a:spcAft>
              <a:buClr>
                <a:srgbClr val="191919"/>
              </a:buClr>
              <a:buSzPts val="1400"/>
              <a:buFont typeface="Anaheim"/>
              <a:buChar char="○"/>
              <a:defRPr>
                <a:solidFill>
                  <a:srgbClr val="434343"/>
                </a:solidFill>
              </a:defRPr>
            </a:lvl8pPr>
            <a:lvl9pPr indent="-317500" lvl="8" marL="4114800" rtl="0">
              <a:lnSpc>
                <a:spcPct val="115000"/>
              </a:lnSpc>
              <a:spcBef>
                <a:spcPts val="0"/>
              </a:spcBef>
              <a:spcAft>
                <a:spcPts val="0"/>
              </a:spcAft>
              <a:buClr>
                <a:srgbClr val="191919"/>
              </a:buClr>
              <a:buSzPts val="1400"/>
              <a:buFont typeface="Anaheim"/>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49"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4">
              <a:alphaModFix amt="60000"/>
            </a:blip>
            <a:stretch>
              <a:fillRect/>
            </a:stretch>
          </p:blipFill>
          <p:spPr>
            <a:xfrm flipH="1">
              <a:off x="252562" y="222183"/>
              <a:ext cx="315473" cy="320824"/>
            </a:xfrm>
            <a:prstGeom prst="rect">
              <a:avLst/>
            </a:prstGeom>
            <a:noFill/>
            <a:ln>
              <a:noFill/>
            </a:ln>
          </p:spPr>
        </p:pic>
      </p:grpSp>
      <p:sp>
        <p:nvSpPr>
          <p:cNvPr id="54" name="Google Shape;54;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pic>
        <p:nvPicPr>
          <p:cNvPr id="56" name="Google Shape;56;p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a:alphaModFix amt="30000"/>
          </a:blip>
          <a:stretch>
            <a:fillRect/>
          </a:stretch>
        </p:blipFill>
        <p:spPr>
          <a:xfrm>
            <a:off x="0" y="-947289"/>
            <a:ext cx="9144003" cy="6098978"/>
          </a:xfrm>
          <a:prstGeom prst="rect">
            <a:avLst/>
          </a:prstGeom>
          <a:noFill/>
          <a:ln>
            <a:noFill/>
          </a:ln>
        </p:spPr>
      </p:pic>
      <p:sp>
        <p:nvSpPr>
          <p:cNvPr id="58" name="Google Shape;58;p9"/>
          <p:cNvSpPr txBox="1"/>
          <p:nvPr>
            <p:ph type="title"/>
          </p:nvPr>
        </p:nvSpPr>
        <p:spPr>
          <a:xfrm flipH="1">
            <a:off x="5176550" y="1294100"/>
            <a:ext cx="3252300" cy="121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 name="Google Shape;59;p9"/>
          <p:cNvSpPr txBox="1"/>
          <p:nvPr>
            <p:ph idx="1" type="subTitle"/>
          </p:nvPr>
        </p:nvSpPr>
        <p:spPr>
          <a:xfrm flipH="1">
            <a:off x="5176550" y="2664600"/>
            <a:ext cx="3252300" cy="118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rgbClr val="233294">
              <a:alpha val="30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txBox="1"/>
          <p:nvPr>
            <p:ph type="title"/>
          </p:nvPr>
        </p:nvSpPr>
        <p:spPr>
          <a:xfrm>
            <a:off x="720000" y="3883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47"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050" y="535000"/>
            <a:ext cx="7713900" cy="572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indent="-317500" lvl="1" marL="9144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indent="-317500" lvl="2" marL="13716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indent="-317500" lvl="3" marL="18288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indent="-317500" lvl="4" marL="22860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indent="-317500" lvl="5" marL="27432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indent="-317500" lvl="6" marL="32004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indent="-317500" lvl="7" marL="36576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indent="-317500" lvl="8" marL="4114800">
              <a:lnSpc>
                <a:spcPct val="115000"/>
              </a:lnSpc>
              <a:spcBef>
                <a:spcPts val="1600"/>
              </a:spcBef>
              <a:spcAft>
                <a:spcPts val="1600"/>
              </a:spcAft>
              <a:buClr>
                <a:schemeClr val="accent1"/>
              </a:buClr>
              <a:buSzPts val="1400"/>
              <a:buFont typeface="Quicksand"/>
              <a:buChar char="■"/>
              <a:defRPr>
                <a:solidFill>
                  <a:schemeClr val="accent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24.jpg"/><Relationship Id="rId5"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xml"/><Relationship Id="rId3" Type="http://schemas.openxmlformats.org/officeDocument/2006/relationships/hyperlink" Target="https://youtu.be/gfvi_Y5gax0" TargetMode="External"/><Relationship Id="rId4" Type="http://schemas.openxmlformats.org/officeDocument/2006/relationships/hyperlink" Target="https://github.com/bhatiagagan24/Jack-The-Hack-Hackathon-" TargetMode="External"/><Relationship Id="rId5" Type="http://schemas.openxmlformats.org/officeDocument/2006/relationships/hyperlink" Target="https://github.com/bhatiagagan24/Jack-The-Hack-Hackathon-/tree/landing_page_photo_dashboard/landing_page_dashboard/back_en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Digitizing your airport Experience</a:t>
            </a:r>
            <a:endParaRPr/>
          </a:p>
        </p:txBody>
      </p:sp>
      <p:sp>
        <p:nvSpPr>
          <p:cNvPr id="349" name="Google Shape;349;p48"/>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DigiAero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7"/>
          <p:cNvSpPr txBox="1"/>
          <p:nvPr>
            <p:ph idx="4294967295" type="title"/>
          </p:nvPr>
        </p:nvSpPr>
        <p:spPr>
          <a:xfrm>
            <a:off x="1309375" y="208100"/>
            <a:ext cx="23688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Check out a Deal</a:t>
            </a:r>
            <a:endParaRPr sz="1400"/>
          </a:p>
        </p:txBody>
      </p:sp>
      <p:pic>
        <p:nvPicPr>
          <p:cNvPr id="408" name="Google Shape;408;p57"/>
          <p:cNvPicPr preferRelativeResize="0"/>
          <p:nvPr/>
        </p:nvPicPr>
        <p:blipFill rotWithShape="1">
          <a:blip r:embed="rId3">
            <a:alphaModFix/>
          </a:blip>
          <a:srcRect b="6403" l="0" r="0" t="4533"/>
          <a:stretch/>
        </p:blipFill>
        <p:spPr>
          <a:xfrm>
            <a:off x="1405075" y="643175"/>
            <a:ext cx="2177401" cy="4309700"/>
          </a:xfrm>
          <a:prstGeom prst="rect">
            <a:avLst/>
          </a:prstGeom>
          <a:noFill/>
          <a:ln>
            <a:noFill/>
          </a:ln>
        </p:spPr>
      </p:pic>
      <p:pic>
        <p:nvPicPr>
          <p:cNvPr id="409" name="Google Shape;409;p57"/>
          <p:cNvPicPr preferRelativeResize="0"/>
          <p:nvPr/>
        </p:nvPicPr>
        <p:blipFill rotWithShape="1">
          <a:blip r:embed="rId4">
            <a:alphaModFix/>
          </a:blip>
          <a:srcRect b="6600" l="0" r="0" t="4328"/>
          <a:stretch/>
        </p:blipFill>
        <p:spPr>
          <a:xfrm>
            <a:off x="5600525" y="643175"/>
            <a:ext cx="2177401" cy="4309700"/>
          </a:xfrm>
          <a:prstGeom prst="rect">
            <a:avLst/>
          </a:prstGeom>
          <a:noFill/>
          <a:ln>
            <a:noFill/>
          </a:ln>
        </p:spPr>
      </p:pic>
      <p:sp>
        <p:nvSpPr>
          <p:cNvPr id="410" name="Google Shape;410;p57"/>
          <p:cNvSpPr txBox="1"/>
          <p:nvPr>
            <p:ph idx="4294967295" type="title"/>
          </p:nvPr>
        </p:nvSpPr>
        <p:spPr>
          <a:xfrm>
            <a:off x="5504825" y="208100"/>
            <a:ext cx="23688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Deals at an airport</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8"/>
          <p:cNvSpPr txBox="1"/>
          <p:nvPr>
            <p:ph idx="4294967295" type="title"/>
          </p:nvPr>
        </p:nvSpPr>
        <p:spPr>
          <a:xfrm>
            <a:off x="1244000" y="208100"/>
            <a:ext cx="23688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Past Trips</a:t>
            </a:r>
            <a:endParaRPr sz="1400"/>
          </a:p>
        </p:txBody>
      </p:sp>
      <p:sp>
        <p:nvSpPr>
          <p:cNvPr id="416" name="Google Shape;416;p58"/>
          <p:cNvSpPr txBox="1"/>
          <p:nvPr>
            <p:ph idx="4294967295" type="title"/>
          </p:nvPr>
        </p:nvSpPr>
        <p:spPr>
          <a:xfrm>
            <a:off x="5504825" y="208100"/>
            <a:ext cx="23688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Upload Card Info</a:t>
            </a:r>
            <a:endParaRPr sz="1400"/>
          </a:p>
        </p:txBody>
      </p:sp>
      <p:pic>
        <p:nvPicPr>
          <p:cNvPr id="417" name="Google Shape;417;p58"/>
          <p:cNvPicPr preferRelativeResize="0"/>
          <p:nvPr/>
        </p:nvPicPr>
        <p:blipFill rotWithShape="1">
          <a:blip r:embed="rId3">
            <a:alphaModFix/>
          </a:blip>
          <a:srcRect b="6015" l="0" r="0" t="4466"/>
          <a:stretch/>
        </p:blipFill>
        <p:spPr>
          <a:xfrm>
            <a:off x="1380500" y="713475"/>
            <a:ext cx="2095800" cy="4169100"/>
          </a:xfrm>
          <a:prstGeom prst="rect">
            <a:avLst/>
          </a:prstGeom>
          <a:noFill/>
          <a:ln>
            <a:noFill/>
          </a:ln>
          <a:effectLst>
            <a:outerShdw blurRad="57150" rotWithShape="0" algn="bl" dir="5400000" dist="19050">
              <a:srgbClr val="000000">
                <a:alpha val="50000"/>
              </a:srgbClr>
            </a:outerShdw>
          </a:effectLst>
        </p:spPr>
      </p:pic>
      <p:pic>
        <p:nvPicPr>
          <p:cNvPr id="418" name="Google Shape;418;p58"/>
          <p:cNvPicPr preferRelativeResize="0"/>
          <p:nvPr/>
        </p:nvPicPr>
        <p:blipFill rotWithShape="1">
          <a:blip r:embed="rId4">
            <a:alphaModFix/>
          </a:blip>
          <a:srcRect b="5744" l="0" r="-10" t="5602"/>
          <a:stretch/>
        </p:blipFill>
        <p:spPr>
          <a:xfrm>
            <a:off x="5641325" y="713475"/>
            <a:ext cx="2095800" cy="4169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9"/>
          <p:cNvSpPr txBox="1"/>
          <p:nvPr>
            <p:ph idx="4294967295" type="title"/>
          </p:nvPr>
        </p:nvSpPr>
        <p:spPr>
          <a:xfrm>
            <a:off x="-25" y="327975"/>
            <a:ext cx="91440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500"/>
              <a:t>Ask for Assistance</a:t>
            </a:r>
            <a:endParaRPr b="1" sz="1500"/>
          </a:p>
        </p:txBody>
      </p:sp>
      <p:pic>
        <p:nvPicPr>
          <p:cNvPr id="424" name="Google Shape;424;p59"/>
          <p:cNvPicPr preferRelativeResize="0"/>
          <p:nvPr/>
        </p:nvPicPr>
        <p:blipFill rotWithShape="1">
          <a:blip r:embed="rId3">
            <a:alphaModFix/>
          </a:blip>
          <a:srcRect b="6397" l="0" r="0" t="5364"/>
          <a:stretch/>
        </p:blipFill>
        <p:spPr>
          <a:xfrm>
            <a:off x="3555000" y="782275"/>
            <a:ext cx="2034000" cy="3987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60"/>
          <p:cNvPicPr preferRelativeResize="0"/>
          <p:nvPr/>
        </p:nvPicPr>
        <p:blipFill rotWithShape="1">
          <a:blip r:embed="rId3">
            <a:alphaModFix/>
          </a:blip>
          <a:srcRect b="6397" l="0" r="0" t="5364"/>
          <a:stretch/>
        </p:blipFill>
        <p:spPr>
          <a:xfrm>
            <a:off x="467925" y="522400"/>
            <a:ext cx="2177400" cy="4289700"/>
          </a:xfrm>
          <a:prstGeom prst="rect">
            <a:avLst/>
          </a:prstGeom>
          <a:noFill/>
          <a:ln>
            <a:noFill/>
          </a:ln>
          <a:effectLst>
            <a:outerShdw blurRad="57150" rotWithShape="0" algn="bl" dir="5400000" dist="19050">
              <a:srgbClr val="000000">
                <a:alpha val="50000"/>
              </a:srgbClr>
            </a:outerShdw>
          </a:effectLst>
        </p:spPr>
      </p:pic>
      <p:pic>
        <p:nvPicPr>
          <p:cNvPr id="430" name="Google Shape;430;p60"/>
          <p:cNvPicPr preferRelativeResize="0"/>
          <p:nvPr/>
        </p:nvPicPr>
        <p:blipFill rotWithShape="1">
          <a:blip r:embed="rId4">
            <a:alphaModFix/>
          </a:blip>
          <a:srcRect b="6397" l="0" r="0" t="5364"/>
          <a:stretch/>
        </p:blipFill>
        <p:spPr>
          <a:xfrm>
            <a:off x="3072350" y="522400"/>
            <a:ext cx="2177400" cy="4289700"/>
          </a:xfrm>
          <a:prstGeom prst="rect">
            <a:avLst/>
          </a:prstGeom>
          <a:noFill/>
          <a:ln>
            <a:noFill/>
          </a:ln>
          <a:effectLst>
            <a:outerShdw blurRad="57150" rotWithShape="0" algn="bl" dir="5400000" dist="19050">
              <a:srgbClr val="000000">
                <a:alpha val="50000"/>
              </a:srgbClr>
            </a:outerShdw>
          </a:effectLst>
        </p:spPr>
      </p:pic>
      <p:sp>
        <p:nvSpPr>
          <p:cNvPr id="431" name="Google Shape;431;p60"/>
          <p:cNvSpPr txBox="1"/>
          <p:nvPr>
            <p:ph idx="4294967295" type="title"/>
          </p:nvPr>
        </p:nvSpPr>
        <p:spPr>
          <a:xfrm>
            <a:off x="372225" y="250900"/>
            <a:ext cx="23688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Select an Airport</a:t>
            </a:r>
            <a:endParaRPr sz="1400"/>
          </a:p>
        </p:txBody>
      </p:sp>
      <p:sp>
        <p:nvSpPr>
          <p:cNvPr id="432" name="Google Shape;432;p60"/>
          <p:cNvSpPr txBox="1"/>
          <p:nvPr>
            <p:ph idx="4294967295" type="title"/>
          </p:nvPr>
        </p:nvSpPr>
        <p:spPr>
          <a:xfrm>
            <a:off x="2976650" y="250900"/>
            <a:ext cx="23688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Select the Lounge</a:t>
            </a:r>
            <a:endParaRPr sz="1400"/>
          </a:p>
        </p:txBody>
      </p:sp>
      <p:pic>
        <p:nvPicPr>
          <p:cNvPr id="433" name="Google Shape;433;p60"/>
          <p:cNvPicPr preferRelativeResize="0"/>
          <p:nvPr/>
        </p:nvPicPr>
        <p:blipFill rotWithShape="1">
          <a:blip r:embed="rId5">
            <a:alphaModFix/>
          </a:blip>
          <a:srcRect b="5154" l="0" r="0" t="5980"/>
          <a:stretch/>
        </p:blipFill>
        <p:spPr>
          <a:xfrm>
            <a:off x="6718150" y="517425"/>
            <a:ext cx="2177426" cy="4299652"/>
          </a:xfrm>
          <a:prstGeom prst="rect">
            <a:avLst/>
          </a:prstGeom>
          <a:noFill/>
          <a:ln>
            <a:noFill/>
          </a:ln>
          <a:effectLst>
            <a:outerShdw blurRad="57150" rotWithShape="0" algn="bl" dir="5400000" dist="19050">
              <a:srgbClr val="000000">
                <a:alpha val="50000"/>
              </a:srgbClr>
            </a:outerShdw>
          </a:effectLst>
        </p:spPr>
      </p:pic>
      <p:sp>
        <p:nvSpPr>
          <p:cNvPr id="434" name="Google Shape;434;p60"/>
          <p:cNvSpPr txBox="1"/>
          <p:nvPr>
            <p:ph idx="4294967295" type="title"/>
          </p:nvPr>
        </p:nvSpPr>
        <p:spPr>
          <a:xfrm>
            <a:off x="6622463" y="250900"/>
            <a:ext cx="23688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Check out the delicacies</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1"/>
          <p:cNvSpPr txBox="1"/>
          <p:nvPr>
            <p:ph type="title"/>
          </p:nvPr>
        </p:nvSpPr>
        <p:spPr>
          <a:xfrm>
            <a:off x="0" y="2328775"/>
            <a:ext cx="9144000" cy="107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Thank You for Checking out the Project.</a:t>
            </a:r>
            <a:endParaRPr sz="3400"/>
          </a:p>
          <a:p>
            <a:pPr indent="0" lvl="0" marL="0" rtl="0" algn="ctr">
              <a:spcBef>
                <a:spcPts val="0"/>
              </a:spcBef>
              <a:spcAft>
                <a:spcPts val="0"/>
              </a:spcAft>
              <a:buNone/>
            </a:pPr>
            <a:r>
              <a:t/>
            </a:r>
            <a:endParaRPr sz="3400"/>
          </a:p>
          <a:p>
            <a:pPr indent="0" lvl="0" marL="0" rtl="0" algn="ctr">
              <a:spcBef>
                <a:spcPts val="0"/>
              </a:spcBef>
              <a:spcAft>
                <a:spcPts val="0"/>
              </a:spcAft>
              <a:buNone/>
            </a:pPr>
            <a:r>
              <a:rPr lang="en" sz="3400"/>
              <a:t>We hope you liked our Submission !</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type="ctrTitle"/>
          </p:nvPr>
        </p:nvSpPr>
        <p:spPr>
          <a:xfrm>
            <a:off x="-125" y="269050"/>
            <a:ext cx="9144000" cy="57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TEAM MEMBERS</a:t>
            </a:r>
            <a:endParaRPr sz="3600"/>
          </a:p>
        </p:txBody>
      </p:sp>
      <p:sp>
        <p:nvSpPr>
          <p:cNvPr id="355" name="Google Shape;355;p49"/>
          <p:cNvSpPr txBox="1"/>
          <p:nvPr>
            <p:ph idx="1" type="subTitle"/>
          </p:nvPr>
        </p:nvSpPr>
        <p:spPr>
          <a:xfrm>
            <a:off x="0" y="3950450"/>
            <a:ext cx="91440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Airport</a:t>
            </a:r>
            <a:endParaRPr/>
          </a:p>
        </p:txBody>
      </p:sp>
      <p:sp>
        <p:nvSpPr>
          <p:cNvPr id="356" name="Google Shape;356;p49"/>
          <p:cNvSpPr txBox="1"/>
          <p:nvPr>
            <p:ph type="ctrTitle"/>
          </p:nvPr>
        </p:nvSpPr>
        <p:spPr>
          <a:xfrm>
            <a:off x="-125" y="3200225"/>
            <a:ext cx="9144000" cy="57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THEME</a:t>
            </a:r>
            <a:endParaRPr sz="3600"/>
          </a:p>
        </p:txBody>
      </p:sp>
      <p:sp>
        <p:nvSpPr>
          <p:cNvPr id="357" name="Google Shape;357;p49"/>
          <p:cNvSpPr txBox="1"/>
          <p:nvPr>
            <p:ph idx="1" type="subTitle"/>
          </p:nvPr>
        </p:nvSpPr>
        <p:spPr>
          <a:xfrm>
            <a:off x="152400" y="1302250"/>
            <a:ext cx="91440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Gagandeep Bhatia</a:t>
            </a:r>
            <a:endParaRPr/>
          </a:p>
          <a:p>
            <a:pPr indent="0" lvl="0" marL="0" rtl="0" algn="ctr">
              <a:spcBef>
                <a:spcPts val="0"/>
              </a:spcBef>
              <a:spcAft>
                <a:spcPts val="0"/>
              </a:spcAft>
              <a:buNone/>
            </a:pPr>
            <a:r>
              <a:rPr lang="en"/>
              <a:t>Vatsal Tulshyan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ph type="ctrTitle"/>
          </p:nvPr>
        </p:nvSpPr>
        <p:spPr>
          <a:xfrm>
            <a:off x="0" y="519675"/>
            <a:ext cx="9144000" cy="57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Video Demonstration URL</a:t>
            </a:r>
            <a:endParaRPr sz="3000"/>
          </a:p>
        </p:txBody>
      </p:sp>
      <p:sp>
        <p:nvSpPr>
          <p:cNvPr id="363" name="Google Shape;363;p50"/>
          <p:cNvSpPr txBox="1"/>
          <p:nvPr>
            <p:ph idx="1" type="subTitle"/>
          </p:nvPr>
        </p:nvSpPr>
        <p:spPr>
          <a:xfrm>
            <a:off x="0" y="1476775"/>
            <a:ext cx="91440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u="sng">
                <a:solidFill>
                  <a:schemeClr val="hlink"/>
                </a:solidFill>
                <a:hlinkClick r:id="rId3"/>
              </a:rPr>
              <a:t>https://youtu.be/gfvi_Y5gax0</a:t>
            </a:r>
            <a:endParaRPr sz="1700"/>
          </a:p>
        </p:txBody>
      </p:sp>
      <p:sp>
        <p:nvSpPr>
          <p:cNvPr id="364" name="Google Shape;364;p50"/>
          <p:cNvSpPr txBox="1"/>
          <p:nvPr>
            <p:ph type="ctrTitle"/>
          </p:nvPr>
        </p:nvSpPr>
        <p:spPr>
          <a:xfrm>
            <a:off x="0" y="3091275"/>
            <a:ext cx="9144000" cy="57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Code </a:t>
            </a:r>
            <a:r>
              <a:rPr lang="en" sz="3000"/>
              <a:t>Repository</a:t>
            </a:r>
            <a:r>
              <a:rPr lang="en" sz="3000"/>
              <a:t> URL</a:t>
            </a:r>
            <a:endParaRPr sz="3000"/>
          </a:p>
        </p:txBody>
      </p:sp>
      <p:sp>
        <p:nvSpPr>
          <p:cNvPr id="365" name="Google Shape;365;p50"/>
          <p:cNvSpPr txBox="1"/>
          <p:nvPr>
            <p:ph idx="1" type="subTitle"/>
          </p:nvPr>
        </p:nvSpPr>
        <p:spPr>
          <a:xfrm>
            <a:off x="0" y="3661275"/>
            <a:ext cx="91440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Mobile App -&gt; </a:t>
            </a:r>
            <a:endParaRPr sz="1400"/>
          </a:p>
          <a:p>
            <a:pPr indent="0" lvl="0" marL="0" rtl="0" algn="ctr">
              <a:spcBef>
                <a:spcPts val="0"/>
              </a:spcBef>
              <a:spcAft>
                <a:spcPts val="0"/>
              </a:spcAft>
              <a:buNone/>
            </a:pPr>
            <a:r>
              <a:rPr lang="en" sz="1400" u="sng">
                <a:solidFill>
                  <a:schemeClr val="hlink"/>
                </a:solidFill>
                <a:hlinkClick r:id="rId4"/>
              </a:rPr>
              <a:t>https://github.com/bhatiagagan24/Jack-The-Hack-Hackathon-</a:t>
            </a:r>
            <a:endParaRPr sz="1400"/>
          </a:p>
          <a:p>
            <a:pPr indent="457200" lvl="0" marL="0" rtl="0" algn="ctr">
              <a:spcBef>
                <a:spcPts val="0"/>
              </a:spcBef>
              <a:spcAft>
                <a:spcPts val="0"/>
              </a:spcAft>
              <a:buNone/>
            </a:pPr>
            <a:r>
              <a:rPr lang="en" sz="1400"/>
              <a:t>APIs-&gt; </a:t>
            </a:r>
            <a:r>
              <a:rPr lang="en" sz="1400" u="sng">
                <a:solidFill>
                  <a:schemeClr val="hlink"/>
                </a:solidFill>
                <a:hlinkClick r:id="rId5"/>
              </a:rPr>
              <a:t>https://github.com/bhatiagagan24/Jack-The-Hack-Hackathon-/tree/landing_page_photo_dashboard/landing_page_dashboard/back_end</a:t>
            </a:r>
            <a:endParaRPr sz="1400"/>
          </a:p>
          <a:p>
            <a:pPr indent="0" lvl="0" marL="0" rtl="0" algn="ctr">
              <a:spcBef>
                <a:spcPts val="0"/>
              </a:spcBef>
              <a:spcAft>
                <a:spcPts val="0"/>
              </a:spcAft>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1"/>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	</a:t>
            </a:r>
            <a:endParaRPr/>
          </a:p>
        </p:txBody>
      </p:sp>
      <p:sp>
        <p:nvSpPr>
          <p:cNvPr id="371" name="Google Shape;371;p51"/>
          <p:cNvSpPr txBox="1"/>
          <p:nvPr>
            <p:ph idx="1" type="body"/>
          </p:nvPr>
        </p:nvSpPr>
        <p:spPr>
          <a:xfrm>
            <a:off x="720000" y="1192100"/>
            <a:ext cx="77040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Imagine a world where users can access every airport service right from their Phone? Imagine the satisfaction that the flyers will get from this service? Imagine the business it will generate for the outlets on the airport? </a:t>
            </a:r>
            <a:r>
              <a:rPr lang="en"/>
              <a:t>Seems too cool right? </a:t>
            </a:r>
            <a:endParaRPr/>
          </a:p>
          <a:p>
            <a:pPr indent="0" lvl="0" marL="0" rtl="0" algn="just">
              <a:spcBef>
                <a:spcPts val="0"/>
              </a:spcBef>
              <a:spcAft>
                <a:spcPts val="0"/>
              </a:spcAft>
              <a:buNone/>
            </a:pPr>
            <a:r>
              <a:rPr lang="en"/>
              <a:t>The current problems that the flyers face right now, is that there is no unified source of information about the activities on a airport. </a:t>
            </a:r>
            <a:r>
              <a:rPr lang="en"/>
              <a:t>Requesting a service has also been a tedious task on an airport. Further, t</a:t>
            </a:r>
            <a:r>
              <a:rPr lang="en"/>
              <a:t>here is no lack of activities and consumer shops on the airport, yet flyers prefer to seat themselves at a </a:t>
            </a:r>
            <a:r>
              <a:rPr lang="en"/>
              <a:t>single</a:t>
            </a:r>
            <a:r>
              <a:rPr lang="en"/>
              <a:t> </a:t>
            </a:r>
            <a:r>
              <a:rPr lang="en"/>
              <a:t>spot before a flight,</a:t>
            </a:r>
            <a:r>
              <a:rPr lang="en"/>
              <a:t> which further hurts the business interests of the shop owners.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a:t>
            </a:r>
            <a:endParaRPr/>
          </a:p>
        </p:txBody>
      </p:sp>
      <p:sp>
        <p:nvSpPr>
          <p:cNvPr id="377" name="Google Shape;377;p52"/>
          <p:cNvSpPr txBox="1"/>
          <p:nvPr>
            <p:ph idx="1" type="body"/>
          </p:nvPr>
        </p:nvSpPr>
        <p:spPr>
          <a:xfrm>
            <a:off x="720000" y="1192100"/>
            <a:ext cx="77040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The service that we have designed to address the issues mentioned in the previous slide consists of a Cross-Platform Mobile Application and a set of APIs.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The Mobile App is well connected with the APIs and allows the flyer to stay up-to-date with all kind of </a:t>
            </a:r>
            <a:r>
              <a:rPr lang="en"/>
              <a:t>deals, gain insights into the delicacies being offered in the lounge and also request services like Wheelchair assistance.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The APIs can also easily be used by the authorities to deliver the latest information to the flyers and also by airport outlets to deliver their latest deals to the flyers.</a:t>
            </a:r>
            <a:endParaRPr/>
          </a:p>
          <a:p>
            <a:pPr indent="0" lvl="0" marL="0" rtl="0" algn="just">
              <a:spcBef>
                <a:spcPts val="0"/>
              </a:spcBef>
              <a:spcAft>
                <a:spcPts val="0"/>
              </a:spcAft>
              <a:buNone/>
            </a:pP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3"/>
          <p:cNvSpPr txBox="1"/>
          <p:nvPr>
            <p:ph idx="1" type="body"/>
          </p:nvPr>
        </p:nvSpPr>
        <p:spPr>
          <a:xfrm>
            <a:off x="720000" y="1192100"/>
            <a:ext cx="77040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b="1" sz="1500"/>
          </a:p>
          <a:p>
            <a:pPr indent="0" lvl="0" marL="0" rtl="0" algn="just">
              <a:spcBef>
                <a:spcPts val="0"/>
              </a:spcBef>
              <a:spcAft>
                <a:spcPts val="0"/>
              </a:spcAft>
              <a:buNone/>
            </a:pPr>
            <a:r>
              <a:rPr b="1" lang="en" sz="1500"/>
              <a:t>Programming Languages - </a:t>
            </a:r>
            <a:r>
              <a:rPr b="1" lang="en" sz="1500" u="sng"/>
              <a:t>Python</a:t>
            </a:r>
            <a:r>
              <a:rPr b="1" lang="en" sz="1500"/>
              <a:t> and </a:t>
            </a:r>
            <a:r>
              <a:rPr b="1" lang="en" sz="1500" u="sng"/>
              <a:t>Dart</a:t>
            </a:r>
            <a:endParaRPr b="1" sz="1500" u="sng"/>
          </a:p>
          <a:p>
            <a:pPr indent="0" lvl="0" marL="0" rtl="0" algn="just">
              <a:spcBef>
                <a:spcPts val="0"/>
              </a:spcBef>
              <a:spcAft>
                <a:spcPts val="0"/>
              </a:spcAft>
              <a:buNone/>
            </a:pPr>
            <a:r>
              <a:t/>
            </a:r>
            <a:endParaRPr b="1" sz="1500"/>
          </a:p>
          <a:p>
            <a:pPr indent="0" lvl="0" marL="0" rtl="0" algn="just">
              <a:spcBef>
                <a:spcPts val="0"/>
              </a:spcBef>
              <a:spcAft>
                <a:spcPts val="0"/>
              </a:spcAft>
              <a:buNone/>
            </a:pPr>
            <a:r>
              <a:rPr b="1" lang="en" sz="1500"/>
              <a:t>Framework for Mobile App - </a:t>
            </a:r>
            <a:r>
              <a:rPr b="1" lang="en" sz="1500" u="sng"/>
              <a:t>Flutter (Dart)</a:t>
            </a:r>
            <a:endParaRPr b="1" sz="1500" u="sng"/>
          </a:p>
          <a:p>
            <a:pPr indent="0" lvl="0" marL="0" rtl="0" algn="just">
              <a:spcBef>
                <a:spcPts val="0"/>
              </a:spcBef>
              <a:spcAft>
                <a:spcPts val="0"/>
              </a:spcAft>
              <a:buNone/>
            </a:pPr>
            <a:r>
              <a:t/>
            </a:r>
            <a:endParaRPr b="1" sz="1500"/>
          </a:p>
          <a:p>
            <a:pPr indent="0" lvl="0" marL="0" rtl="0" algn="just">
              <a:spcBef>
                <a:spcPts val="0"/>
              </a:spcBef>
              <a:spcAft>
                <a:spcPts val="0"/>
              </a:spcAft>
              <a:buNone/>
            </a:pPr>
            <a:r>
              <a:rPr b="1" lang="en" sz="1500"/>
              <a:t>Framework for Web APIs - </a:t>
            </a:r>
            <a:r>
              <a:rPr b="1" lang="en" sz="1500" u="sng"/>
              <a:t>Flask (Python)</a:t>
            </a:r>
            <a:endParaRPr b="1" sz="1500" u="sng"/>
          </a:p>
          <a:p>
            <a:pPr indent="0" lvl="0" marL="0" rtl="0" algn="just">
              <a:spcBef>
                <a:spcPts val="0"/>
              </a:spcBef>
              <a:spcAft>
                <a:spcPts val="0"/>
              </a:spcAft>
              <a:buNone/>
            </a:pPr>
            <a:r>
              <a:t/>
            </a:r>
            <a:endParaRPr b="1" sz="1500" u="sng"/>
          </a:p>
          <a:p>
            <a:pPr indent="0" lvl="0" marL="0" rtl="0" algn="just">
              <a:spcBef>
                <a:spcPts val="0"/>
              </a:spcBef>
              <a:spcAft>
                <a:spcPts val="0"/>
              </a:spcAft>
              <a:buNone/>
            </a:pPr>
            <a:r>
              <a:rPr b="1" lang="en" sz="1500"/>
              <a:t>Database - </a:t>
            </a:r>
            <a:r>
              <a:rPr b="1" lang="en" sz="1500" u="sng"/>
              <a:t>SQLite</a:t>
            </a:r>
            <a:endParaRPr b="1" sz="1500" u="sng"/>
          </a:p>
          <a:p>
            <a:pPr indent="0" lvl="0" marL="0" rtl="0" algn="just">
              <a:spcBef>
                <a:spcPts val="0"/>
              </a:spcBef>
              <a:spcAft>
                <a:spcPts val="0"/>
              </a:spcAft>
              <a:buNone/>
            </a:pPr>
            <a:r>
              <a:t/>
            </a:r>
            <a:endParaRPr b="1" sz="1500" u="sng"/>
          </a:p>
          <a:p>
            <a:pPr indent="0" lvl="0" marL="0" rtl="0" algn="just">
              <a:spcBef>
                <a:spcPts val="0"/>
              </a:spcBef>
              <a:spcAft>
                <a:spcPts val="0"/>
              </a:spcAft>
              <a:buNone/>
            </a:pPr>
            <a:r>
              <a:rPr b="1" lang="en" sz="1500"/>
              <a:t>Google Sign In - </a:t>
            </a:r>
            <a:r>
              <a:rPr b="1" lang="en" sz="1500" u="sng"/>
              <a:t>GCP OAuth Service </a:t>
            </a:r>
            <a:endParaRPr b="1" sz="1500" u="sng"/>
          </a:p>
        </p:txBody>
      </p:sp>
      <p:sp>
        <p:nvSpPr>
          <p:cNvPr id="383" name="Google Shape;383;p53"/>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Technologies </a:t>
            </a:r>
            <a:r>
              <a:rPr lang="en"/>
              <a:t>utilized</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Making our app scalable and complete</a:t>
            </a:r>
            <a:endParaRPr/>
          </a:p>
        </p:txBody>
      </p:sp>
      <p:sp>
        <p:nvSpPr>
          <p:cNvPr id="389" name="Google Shape;389;p54"/>
          <p:cNvSpPr txBox="1"/>
          <p:nvPr>
            <p:ph idx="1" type="body"/>
          </p:nvPr>
        </p:nvSpPr>
        <p:spPr>
          <a:xfrm>
            <a:off x="720000" y="1282500"/>
            <a:ext cx="77040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 services which we have designed and developed (Mobile App and APIs) can easily be made more scalable.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By our analysis: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SQLite can easily be replaced with MySQL, which can further support more Concurrent Connections and heavy read write</a:t>
            </a:r>
            <a:r>
              <a:rPr lang="en"/>
              <a:t>s</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 suitable encryption algorithm will have to be implemented for storing sensitive informations like Card Details and so on. These are not being encrypted right now in the prototype.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More Sign-In options including Mobile OTP signin can be added to make the app more accessible.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Lounge Eligibility check algorithm will have to be implemented by the authorities and update it on the GET request route.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type="title"/>
          </p:nvPr>
        </p:nvSpPr>
        <p:spPr>
          <a:xfrm>
            <a:off x="720000" y="2328775"/>
            <a:ext cx="2586600" cy="107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Screenshots</a:t>
            </a:r>
            <a:endParaRPr sz="3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6"/>
          <p:cNvPicPr preferRelativeResize="0"/>
          <p:nvPr/>
        </p:nvPicPr>
        <p:blipFill rotWithShape="1">
          <a:blip r:embed="rId3">
            <a:alphaModFix/>
          </a:blip>
          <a:srcRect b="6817" l="0" r="0" t="4521"/>
          <a:stretch/>
        </p:blipFill>
        <p:spPr>
          <a:xfrm>
            <a:off x="1405075" y="653175"/>
            <a:ext cx="2177400" cy="4289700"/>
          </a:xfrm>
          <a:prstGeom prst="rect">
            <a:avLst/>
          </a:prstGeom>
          <a:noFill/>
          <a:ln>
            <a:noFill/>
          </a:ln>
          <a:effectLst>
            <a:outerShdw blurRad="57150" rotWithShape="0" algn="bl" dir="5400000" dist="19050">
              <a:srgbClr val="000000">
                <a:alpha val="50000"/>
              </a:srgbClr>
            </a:outerShdw>
          </a:effectLst>
        </p:spPr>
      </p:pic>
      <p:sp>
        <p:nvSpPr>
          <p:cNvPr id="400" name="Google Shape;400;p56"/>
          <p:cNvSpPr txBox="1"/>
          <p:nvPr>
            <p:ph idx="4294967295" type="title"/>
          </p:nvPr>
        </p:nvSpPr>
        <p:spPr>
          <a:xfrm>
            <a:off x="1309375" y="208100"/>
            <a:ext cx="23688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App Landing Page</a:t>
            </a:r>
            <a:endParaRPr sz="1400"/>
          </a:p>
        </p:txBody>
      </p:sp>
      <p:pic>
        <p:nvPicPr>
          <p:cNvPr id="401" name="Google Shape;401;p56"/>
          <p:cNvPicPr preferRelativeResize="0"/>
          <p:nvPr/>
        </p:nvPicPr>
        <p:blipFill rotWithShape="1">
          <a:blip r:embed="rId4">
            <a:alphaModFix/>
          </a:blip>
          <a:srcRect b="5862" l="0" r="0" t="4907"/>
          <a:stretch/>
        </p:blipFill>
        <p:spPr>
          <a:xfrm>
            <a:off x="5600525" y="653175"/>
            <a:ext cx="2177400" cy="4289700"/>
          </a:xfrm>
          <a:prstGeom prst="rect">
            <a:avLst/>
          </a:prstGeom>
          <a:noFill/>
          <a:ln>
            <a:noFill/>
          </a:ln>
          <a:effectLst>
            <a:outerShdw blurRad="57150" rotWithShape="0" algn="bl" dir="5400000" dist="19050">
              <a:srgbClr val="000000">
                <a:alpha val="50000"/>
              </a:srgbClr>
            </a:outerShdw>
          </a:effectLst>
        </p:spPr>
      </p:pic>
      <p:sp>
        <p:nvSpPr>
          <p:cNvPr id="402" name="Google Shape;402;p56"/>
          <p:cNvSpPr txBox="1"/>
          <p:nvPr>
            <p:ph idx="4294967295" type="title"/>
          </p:nvPr>
        </p:nvSpPr>
        <p:spPr>
          <a:xfrm>
            <a:off x="5504825" y="208100"/>
            <a:ext cx="2368800" cy="27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After Sign-In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Minimalist Aesthetics Business Plan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